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21"/>
  </p:notesMasterIdLst>
  <p:sldIdLst>
    <p:sldId id="643" r:id="rId2"/>
    <p:sldId id="644" r:id="rId3"/>
    <p:sldId id="646" r:id="rId4"/>
    <p:sldId id="654" r:id="rId5"/>
    <p:sldId id="655" r:id="rId6"/>
    <p:sldId id="656" r:id="rId7"/>
    <p:sldId id="652" r:id="rId8"/>
    <p:sldId id="653" r:id="rId9"/>
    <p:sldId id="648" r:id="rId10"/>
    <p:sldId id="649" r:id="rId11"/>
    <p:sldId id="645" r:id="rId12"/>
    <p:sldId id="662" r:id="rId13"/>
    <p:sldId id="657" r:id="rId14"/>
    <p:sldId id="658" r:id="rId15"/>
    <p:sldId id="659" r:id="rId16"/>
    <p:sldId id="660" r:id="rId17"/>
    <p:sldId id="661" r:id="rId18"/>
    <p:sldId id="663" r:id="rId19"/>
    <p:sldId id="65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3B"/>
    <a:srgbClr val="009A46"/>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A7E65E-D9AC-4823-9EA1-1AFF42554DBA}" v="26" dt="2025-01-30T20:17:04.4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4019" autoAdjust="0"/>
  </p:normalViewPr>
  <p:slideViewPr>
    <p:cSldViewPr snapToGrid="0">
      <p:cViewPr varScale="1">
        <p:scale>
          <a:sx n="94" d="100"/>
          <a:sy n="94" d="100"/>
        </p:scale>
        <p:origin x="11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dner, Wesley" userId="d67b2d9e-9a70-4c13-a62f-57691e2bf300" providerId="ADAL" clId="{C9A7E65E-D9AC-4823-9EA1-1AFF42554DBA}"/>
    <pc:docChg chg="undo custSel addSld delSld modSld sldOrd delMainMaster">
      <pc:chgData name="Gardner, Wesley" userId="d67b2d9e-9a70-4c13-a62f-57691e2bf300" providerId="ADAL" clId="{C9A7E65E-D9AC-4823-9EA1-1AFF42554DBA}" dt="2025-01-30T20:46:37.250" v="7459" actId="404"/>
      <pc:docMkLst>
        <pc:docMk/>
      </pc:docMkLst>
      <pc:sldChg chg="del">
        <pc:chgData name="Gardner, Wesley" userId="d67b2d9e-9a70-4c13-a62f-57691e2bf300" providerId="ADAL" clId="{C9A7E65E-D9AC-4823-9EA1-1AFF42554DBA}" dt="2025-01-29T15:10:02.585" v="1012" actId="47"/>
        <pc:sldMkLst>
          <pc:docMk/>
          <pc:sldMk cId="31045483" sldId="258"/>
        </pc:sldMkLst>
      </pc:sldChg>
      <pc:sldChg chg="del">
        <pc:chgData name="Gardner, Wesley" userId="d67b2d9e-9a70-4c13-a62f-57691e2bf300" providerId="ADAL" clId="{C9A7E65E-D9AC-4823-9EA1-1AFF42554DBA}" dt="2025-01-29T15:10:02.585" v="1012" actId="47"/>
        <pc:sldMkLst>
          <pc:docMk/>
          <pc:sldMk cId="3407088752" sldId="259"/>
        </pc:sldMkLst>
      </pc:sldChg>
      <pc:sldChg chg="del">
        <pc:chgData name="Gardner, Wesley" userId="d67b2d9e-9a70-4c13-a62f-57691e2bf300" providerId="ADAL" clId="{C9A7E65E-D9AC-4823-9EA1-1AFF42554DBA}" dt="2025-01-29T15:10:02.585" v="1012" actId="47"/>
        <pc:sldMkLst>
          <pc:docMk/>
          <pc:sldMk cId="3037005262" sldId="260"/>
        </pc:sldMkLst>
      </pc:sldChg>
      <pc:sldChg chg="del">
        <pc:chgData name="Gardner, Wesley" userId="d67b2d9e-9a70-4c13-a62f-57691e2bf300" providerId="ADAL" clId="{C9A7E65E-D9AC-4823-9EA1-1AFF42554DBA}" dt="2025-01-29T15:10:02.585" v="1012" actId="47"/>
        <pc:sldMkLst>
          <pc:docMk/>
          <pc:sldMk cId="1632518842" sldId="261"/>
        </pc:sldMkLst>
      </pc:sldChg>
      <pc:sldChg chg="del">
        <pc:chgData name="Gardner, Wesley" userId="d67b2d9e-9a70-4c13-a62f-57691e2bf300" providerId="ADAL" clId="{C9A7E65E-D9AC-4823-9EA1-1AFF42554DBA}" dt="2025-01-29T15:10:02.585" v="1012" actId="47"/>
        <pc:sldMkLst>
          <pc:docMk/>
          <pc:sldMk cId="3760551324" sldId="262"/>
        </pc:sldMkLst>
      </pc:sldChg>
      <pc:sldChg chg="del">
        <pc:chgData name="Gardner, Wesley" userId="d67b2d9e-9a70-4c13-a62f-57691e2bf300" providerId="ADAL" clId="{C9A7E65E-D9AC-4823-9EA1-1AFF42554DBA}" dt="2025-01-29T15:10:02.585" v="1012" actId="47"/>
        <pc:sldMkLst>
          <pc:docMk/>
          <pc:sldMk cId="672647267" sldId="263"/>
        </pc:sldMkLst>
      </pc:sldChg>
      <pc:sldChg chg="del">
        <pc:chgData name="Gardner, Wesley" userId="d67b2d9e-9a70-4c13-a62f-57691e2bf300" providerId="ADAL" clId="{C9A7E65E-D9AC-4823-9EA1-1AFF42554DBA}" dt="2025-01-29T15:10:02.585" v="1012" actId="47"/>
        <pc:sldMkLst>
          <pc:docMk/>
          <pc:sldMk cId="1817711794" sldId="298"/>
        </pc:sldMkLst>
      </pc:sldChg>
      <pc:sldChg chg="modSp del">
        <pc:chgData name="Gardner, Wesley" userId="d67b2d9e-9a70-4c13-a62f-57691e2bf300" providerId="ADAL" clId="{C9A7E65E-D9AC-4823-9EA1-1AFF42554DBA}" dt="2025-01-29T15:10:02.585" v="1012" actId="47"/>
        <pc:sldMkLst>
          <pc:docMk/>
          <pc:sldMk cId="883674030" sldId="304"/>
        </pc:sldMkLst>
        <pc:spChg chg="mod">
          <ac:chgData name="Gardner, Wesley" userId="d67b2d9e-9a70-4c13-a62f-57691e2bf300" providerId="ADAL" clId="{C9A7E65E-D9AC-4823-9EA1-1AFF42554DBA}" dt="2025-01-29T15:05:38.625" v="802"/>
          <ac:spMkLst>
            <pc:docMk/>
            <pc:sldMk cId="883674030" sldId="304"/>
            <ac:spMk id="3" creationId="{24D506CC-0185-443E-82C7-1600C21D6E91}"/>
          </ac:spMkLst>
        </pc:spChg>
      </pc:sldChg>
      <pc:sldChg chg="del">
        <pc:chgData name="Gardner, Wesley" userId="d67b2d9e-9a70-4c13-a62f-57691e2bf300" providerId="ADAL" clId="{C9A7E65E-D9AC-4823-9EA1-1AFF42554DBA}" dt="2025-01-29T15:10:02.585" v="1012" actId="47"/>
        <pc:sldMkLst>
          <pc:docMk/>
          <pc:sldMk cId="3073074420" sldId="310"/>
        </pc:sldMkLst>
      </pc:sldChg>
      <pc:sldChg chg="del">
        <pc:chgData name="Gardner, Wesley" userId="d67b2d9e-9a70-4c13-a62f-57691e2bf300" providerId="ADAL" clId="{C9A7E65E-D9AC-4823-9EA1-1AFF42554DBA}" dt="2025-01-29T15:10:02.585" v="1012" actId="47"/>
        <pc:sldMkLst>
          <pc:docMk/>
          <pc:sldMk cId="2138439915" sldId="498"/>
        </pc:sldMkLst>
      </pc:sldChg>
      <pc:sldChg chg="del">
        <pc:chgData name="Gardner, Wesley" userId="d67b2d9e-9a70-4c13-a62f-57691e2bf300" providerId="ADAL" clId="{C9A7E65E-D9AC-4823-9EA1-1AFF42554DBA}" dt="2025-01-29T15:10:02.585" v="1012" actId="47"/>
        <pc:sldMkLst>
          <pc:docMk/>
          <pc:sldMk cId="2263215859" sldId="503"/>
        </pc:sldMkLst>
      </pc:sldChg>
      <pc:sldChg chg="del">
        <pc:chgData name="Gardner, Wesley" userId="d67b2d9e-9a70-4c13-a62f-57691e2bf300" providerId="ADAL" clId="{C9A7E65E-D9AC-4823-9EA1-1AFF42554DBA}" dt="2025-01-29T15:10:02.585" v="1012" actId="47"/>
        <pc:sldMkLst>
          <pc:docMk/>
          <pc:sldMk cId="1463114717" sldId="504"/>
        </pc:sldMkLst>
      </pc:sldChg>
      <pc:sldChg chg="modSp del">
        <pc:chgData name="Gardner, Wesley" userId="d67b2d9e-9a70-4c13-a62f-57691e2bf300" providerId="ADAL" clId="{C9A7E65E-D9AC-4823-9EA1-1AFF42554DBA}" dt="2025-01-29T15:10:02.585" v="1012" actId="47"/>
        <pc:sldMkLst>
          <pc:docMk/>
          <pc:sldMk cId="3910353392" sldId="506"/>
        </pc:sldMkLst>
        <pc:spChg chg="mod">
          <ac:chgData name="Gardner, Wesley" userId="d67b2d9e-9a70-4c13-a62f-57691e2bf300" providerId="ADAL" clId="{C9A7E65E-D9AC-4823-9EA1-1AFF42554DBA}" dt="2025-01-29T14:54:17.549" v="65"/>
          <ac:spMkLst>
            <pc:docMk/>
            <pc:sldMk cId="3910353392" sldId="506"/>
            <ac:spMk id="2" creationId="{AB1962D9-560C-3917-8EC3-83F16B29D3AA}"/>
          </ac:spMkLst>
        </pc:spChg>
        <pc:spChg chg="mod">
          <ac:chgData name="Gardner, Wesley" userId="d67b2d9e-9a70-4c13-a62f-57691e2bf300" providerId="ADAL" clId="{C9A7E65E-D9AC-4823-9EA1-1AFF42554DBA}" dt="2025-01-29T15:05:38.625" v="802"/>
          <ac:spMkLst>
            <pc:docMk/>
            <pc:sldMk cId="3910353392" sldId="506"/>
            <ac:spMk id="18" creationId="{74A2EC79-D065-5C2A-A810-326471EE47F9}"/>
          </ac:spMkLst>
        </pc:spChg>
      </pc:sldChg>
      <pc:sldChg chg="del">
        <pc:chgData name="Gardner, Wesley" userId="d67b2d9e-9a70-4c13-a62f-57691e2bf300" providerId="ADAL" clId="{C9A7E65E-D9AC-4823-9EA1-1AFF42554DBA}" dt="2025-01-29T15:10:02.585" v="1012" actId="47"/>
        <pc:sldMkLst>
          <pc:docMk/>
          <pc:sldMk cId="3667899004" sldId="583"/>
        </pc:sldMkLst>
      </pc:sldChg>
      <pc:sldChg chg="del">
        <pc:chgData name="Gardner, Wesley" userId="d67b2d9e-9a70-4c13-a62f-57691e2bf300" providerId="ADAL" clId="{C9A7E65E-D9AC-4823-9EA1-1AFF42554DBA}" dt="2025-01-29T15:10:02.585" v="1012" actId="47"/>
        <pc:sldMkLst>
          <pc:docMk/>
          <pc:sldMk cId="1540167959" sldId="584"/>
        </pc:sldMkLst>
      </pc:sldChg>
      <pc:sldChg chg="modSp del mod">
        <pc:chgData name="Gardner, Wesley" userId="d67b2d9e-9a70-4c13-a62f-57691e2bf300" providerId="ADAL" clId="{C9A7E65E-D9AC-4823-9EA1-1AFF42554DBA}" dt="2025-01-29T15:10:02.585" v="1012" actId="47"/>
        <pc:sldMkLst>
          <pc:docMk/>
          <pc:sldMk cId="3720137292" sldId="586"/>
        </pc:sldMkLst>
        <pc:spChg chg="mod">
          <ac:chgData name="Gardner, Wesley" userId="d67b2d9e-9a70-4c13-a62f-57691e2bf300" providerId="ADAL" clId="{C9A7E65E-D9AC-4823-9EA1-1AFF42554DBA}" dt="2025-01-29T15:05:38.625" v="802"/>
          <ac:spMkLst>
            <pc:docMk/>
            <pc:sldMk cId="3720137292" sldId="586"/>
            <ac:spMk id="2" creationId="{7034A310-5ACA-5339-B1BE-62E178FE15DD}"/>
          </ac:spMkLst>
        </pc:spChg>
        <pc:spChg chg="mod">
          <ac:chgData name="Gardner, Wesley" userId="d67b2d9e-9a70-4c13-a62f-57691e2bf300" providerId="ADAL" clId="{C9A7E65E-D9AC-4823-9EA1-1AFF42554DBA}" dt="2025-01-29T14:54:17.678" v="66" actId="27636"/>
          <ac:spMkLst>
            <pc:docMk/>
            <pc:sldMk cId="3720137292" sldId="586"/>
            <ac:spMk id="3" creationId="{E9DF35F7-7017-D609-B5E8-E2BF7F460019}"/>
          </ac:spMkLst>
        </pc:spChg>
        <pc:spChg chg="mod">
          <ac:chgData name="Gardner, Wesley" userId="d67b2d9e-9a70-4c13-a62f-57691e2bf300" providerId="ADAL" clId="{C9A7E65E-D9AC-4823-9EA1-1AFF42554DBA}" dt="2025-01-29T15:05:38.625" v="802"/>
          <ac:spMkLst>
            <pc:docMk/>
            <pc:sldMk cId="3720137292" sldId="586"/>
            <ac:spMk id="5" creationId="{D48DCD02-EFB1-EE5B-3DAC-DC80F64F60E4}"/>
          </ac:spMkLst>
        </pc:spChg>
      </pc:sldChg>
      <pc:sldChg chg="modSp del">
        <pc:chgData name="Gardner, Wesley" userId="d67b2d9e-9a70-4c13-a62f-57691e2bf300" providerId="ADAL" clId="{C9A7E65E-D9AC-4823-9EA1-1AFF42554DBA}" dt="2025-01-29T15:10:02.585" v="1012" actId="47"/>
        <pc:sldMkLst>
          <pc:docMk/>
          <pc:sldMk cId="1943723437" sldId="587"/>
        </pc:sldMkLst>
        <pc:spChg chg="mod">
          <ac:chgData name="Gardner, Wesley" userId="d67b2d9e-9a70-4c13-a62f-57691e2bf300" providerId="ADAL" clId="{C9A7E65E-D9AC-4823-9EA1-1AFF42554DBA}" dt="2025-01-29T15:05:38.625" v="802"/>
          <ac:spMkLst>
            <pc:docMk/>
            <pc:sldMk cId="1943723437" sldId="587"/>
            <ac:spMk id="2" creationId="{6C417545-085C-D0C0-50D6-8262C5E57460}"/>
          </ac:spMkLst>
        </pc:spChg>
        <pc:spChg chg="mod">
          <ac:chgData name="Gardner, Wesley" userId="d67b2d9e-9a70-4c13-a62f-57691e2bf300" providerId="ADAL" clId="{C9A7E65E-D9AC-4823-9EA1-1AFF42554DBA}" dt="2025-01-29T15:05:38.625" v="802"/>
          <ac:spMkLst>
            <pc:docMk/>
            <pc:sldMk cId="1943723437" sldId="587"/>
            <ac:spMk id="3" creationId="{A3A563DD-89DA-408E-DC76-71CBFBC1BBC8}"/>
          </ac:spMkLst>
        </pc:spChg>
        <pc:spChg chg="mod">
          <ac:chgData name="Gardner, Wesley" userId="d67b2d9e-9a70-4c13-a62f-57691e2bf300" providerId="ADAL" clId="{C9A7E65E-D9AC-4823-9EA1-1AFF42554DBA}" dt="2025-01-29T15:05:38.625" v="802"/>
          <ac:spMkLst>
            <pc:docMk/>
            <pc:sldMk cId="1943723437" sldId="587"/>
            <ac:spMk id="4" creationId="{CA84D0F4-20C2-2FD1-AA89-59D5FB3FACB9}"/>
          </ac:spMkLst>
        </pc:spChg>
      </pc:sldChg>
      <pc:sldChg chg="del">
        <pc:chgData name="Gardner, Wesley" userId="d67b2d9e-9a70-4c13-a62f-57691e2bf300" providerId="ADAL" clId="{C9A7E65E-D9AC-4823-9EA1-1AFF42554DBA}" dt="2025-01-29T15:10:02.585" v="1012" actId="47"/>
        <pc:sldMkLst>
          <pc:docMk/>
          <pc:sldMk cId="2477750578" sldId="595"/>
        </pc:sldMkLst>
      </pc:sldChg>
      <pc:sldChg chg="del">
        <pc:chgData name="Gardner, Wesley" userId="d67b2d9e-9a70-4c13-a62f-57691e2bf300" providerId="ADAL" clId="{C9A7E65E-D9AC-4823-9EA1-1AFF42554DBA}" dt="2025-01-29T15:10:02.585" v="1012" actId="47"/>
        <pc:sldMkLst>
          <pc:docMk/>
          <pc:sldMk cId="2010015866" sldId="599"/>
        </pc:sldMkLst>
      </pc:sldChg>
      <pc:sldChg chg="del">
        <pc:chgData name="Gardner, Wesley" userId="d67b2d9e-9a70-4c13-a62f-57691e2bf300" providerId="ADAL" clId="{C9A7E65E-D9AC-4823-9EA1-1AFF42554DBA}" dt="2025-01-29T15:10:02.585" v="1012" actId="47"/>
        <pc:sldMkLst>
          <pc:docMk/>
          <pc:sldMk cId="4207492898" sldId="600"/>
        </pc:sldMkLst>
      </pc:sldChg>
      <pc:sldChg chg="del">
        <pc:chgData name="Gardner, Wesley" userId="d67b2d9e-9a70-4c13-a62f-57691e2bf300" providerId="ADAL" clId="{C9A7E65E-D9AC-4823-9EA1-1AFF42554DBA}" dt="2025-01-29T15:10:02.585" v="1012" actId="47"/>
        <pc:sldMkLst>
          <pc:docMk/>
          <pc:sldMk cId="1209663466" sldId="601"/>
        </pc:sldMkLst>
      </pc:sldChg>
      <pc:sldChg chg="del">
        <pc:chgData name="Gardner, Wesley" userId="d67b2d9e-9a70-4c13-a62f-57691e2bf300" providerId="ADAL" clId="{C9A7E65E-D9AC-4823-9EA1-1AFF42554DBA}" dt="2025-01-29T15:10:02.585" v="1012" actId="47"/>
        <pc:sldMkLst>
          <pc:docMk/>
          <pc:sldMk cId="44405116" sldId="602"/>
        </pc:sldMkLst>
      </pc:sldChg>
      <pc:sldChg chg="del">
        <pc:chgData name="Gardner, Wesley" userId="d67b2d9e-9a70-4c13-a62f-57691e2bf300" providerId="ADAL" clId="{C9A7E65E-D9AC-4823-9EA1-1AFF42554DBA}" dt="2025-01-29T15:10:02.585" v="1012" actId="47"/>
        <pc:sldMkLst>
          <pc:docMk/>
          <pc:sldMk cId="251300823" sldId="603"/>
        </pc:sldMkLst>
      </pc:sldChg>
      <pc:sldChg chg="del">
        <pc:chgData name="Gardner, Wesley" userId="d67b2d9e-9a70-4c13-a62f-57691e2bf300" providerId="ADAL" clId="{C9A7E65E-D9AC-4823-9EA1-1AFF42554DBA}" dt="2025-01-29T15:10:02.585" v="1012" actId="47"/>
        <pc:sldMkLst>
          <pc:docMk/>
          <pc:sldMk cId="3154147214" sldId="604"/>
        </pc:sldMkLst>
      </pc:sldChg>
      <pc:sldChg chg="del">
        <pc:chgData name="Gardner, Wesley" userId="d67b2d9e-9a70-4c13-a62f-57691e2bf300" providerId="ADAL" clId="{C9A7E65E-D9AC-4823-9EA1-1AFF42554DBA}" dt="2025-01-29T15:10:02.585" v="1012" actId="47"/>
        <pc:sldMkLst>
          <pc:docMk/>
          <pc:sldMk cId="3317658655" sldId="609"/>
        </pc:sldMkLst>
      </pc:sldChg>
      <pc:sldChg chg="del">
        <pc:chgData name="Gardner, Wesley" userId="d67b2d9e-9a70-4c13-a62f-57691e2bf300" providerId="ADAL" clId="{C9A7E65E-D9AC-4823-9EA1-1AFF42554DBA}" dt="2025-01-29T15:10:02.585" v="1012" actId="47"/>
        <pc:sldMkLst>
          <pc:docMk/>
          <pc:sldMk cId="3650921360" sldId="610"/>
        </pc:sldMkLst>
      </pc:sldChg>
      <pc:sldChg chg="del">
        <pc:chgData name="Gardner, Wesley" userId="d67b2d9e-9a70-4c13-a62f-57691e2bf300" providerId="ADAL" clId="{C9A7E65E-D9AC-4823-9EA1-1AFF42554DBA}" dt="2025-01-29T15:10:02.585" v="1012" actId="47"/>
        <pc:sldMkLst>
          <pc:docMk/>
          <pc:sldMk cId="1345735488" sldId="612"/>
        </pc:sldMkLst>
      </pc:sldChg>
      <pc:sldChg chg="del">
        <pc:chgData name="Gardner, Wesley" userId="d67b2d9e-9a70-4c13-a62f-57691e2bf300" providerId="ADAL" clId="{C9A7E65E-D9AC-4823-9EA1-1AFF42554DBA}" dt="2025-01-29T15:10:02.585" v="1012" actId="47"/>
        <pc:sldMkLst>
          <pc:docMk/>
          <pc:sldMk cId="3243835057" sldId="613"/>
        </pc:sldMkLst>
      </pc:sldChg>
      <pc:sldChg chg="del">
        <pc:chgData name="Gardner, Wesley" userId="d67b2d9e-9a70-4c13-a62f-57691e2bf300" providerId="ADAL" clId="{C9A7E65E-D9AC-4823-9EA1-1AFF42554DBA}" dt="2025-01-29T15:10:02.585" v="1012" actId="47"/>
        <pc:sldMkLst>
          <pc:docMk/>
          <pc:sldMk cId="297898631" sldId="614"/>
        </pc:sldMkLst>
      </pc:sldChg>
      <pc:sldChg chg="del">
        <pc:chgData name="Gardner, Wesley" userId="d67b2d9e-9a70-4c13-a62f-57691e2bf300" providerId="ADAL" clId="{C9A7E65E-D9AC-4823-9EA1-1AFF42554DBA}" dt="2025-01-29T15:10:02.585" v="1012" actId="47"/>
        <pc:sldMkLst>
          <pc:docMk/>
          <pc:sldMk cId="164168250" sldId="616"/>
        </pc:sldMkLst>
      </pc:sldChg>
      <pc:sldChg chg="del">
        <pc:chgData name="Gardner, Wesley" userId="d67b2d9e-9a70-4c13-a62f-57691e2bf300" providerId="ADAL" clId="{C9A7E65E-D9AC-4823-9EA1-1AFF42554DBA}" dt="2025-01-29T15:10:02.585" v="1012" actId="47"/>
        <pc:sldMkLst>
          <pc:docMk/>
          <pc:sldMk cId="488609518" sldId="617"/>
        </pc:sldMkLst>
      </pc:sldChg>
      <pc:sldChg chg="del">
        <pc:chgData name="Gardner, Wesley" userId="d67b2d9e-9a70-4c13-a62f-57691e2bf300" providerId="ADAL" clId="{C9A7E65E-D9AC-4823-9EA1-1AFF42554DBA}" dt="2025-01-29T15:10:02.585" v="1012" actId="47"/>
        <pc:sldMkLst>
          <pc:docMk/>
          <pc:sldMk cId="4031081033" sldId="618"/>
        </pc:sldMkLst>
      </pc:sldChg>
      <pc:sldChg chg="del">
        <pc:chgData name="Gardner, Wesley" userId="d67b2d9e-9a70-4c13-a62f-57691e2bf300" providerId="ADAL" clId="{C9A7E65E-D9AC-4823-9EA1-1AFF42554DBA}" dt="2025-01-29T15:10:02.585" v="1012" actId="47"/>
        <pc:sldMkLst>
          <pc:docMk/>
          <pc:sldMk cId="1292132667" sldId="619"/>
        </pc:sldMkLst>
      </pc:sldChg>
      <pc:sldChg chg="del">
        <pc:chgData name="Gardner, Wesley" userId="d67b2d9e-9a70-4c13-a62f-57691e2bf300" providerId="ADAL" clId="{C9A7E65E-D9AC-4823-9EA1-1AFF42554DBA}" dt="2025-01-29T15:10:02.585" v="1012" actId="47"/>
        <pc:sldMkLst>
          <pc:docMk/>
          <pc:sldMk cId="178632965" sldId="625"/>
        </pc:sldMkLst>
      </pc:sldChg>
      <pc:sldChg chg="modSp del mod">
        <pc:chgData name="Gardner, Wesley" userId="d67b2d9e-9a70-4c13-a62f-57691e2bf300" providerId="ADAL" clId="{C9A7E65E-D9AC-4823-9EA1-1AFF42554DBA}" dt="2025-01-29T15:21:08.970" v="1605" actId="47"/>
        <pc:sldMkLst>
          <pc:docMk/>
          <pc:sldMk cId="3695576526" sldId="629"/>
        </pc:sldMkLst>
        <pc:spChg chg="mod">
          <ac:chgData name="Gardner, Wesley" userId="d67b2d9e-9a70-4c13-a62f-57691e2bf300" providerId="ADAL" clId="{C9A7E65E-D9AC-4823-9EA1-1AFF42554DBA}" dt="2025-01-29T15:03:27.339" v="727" actId="1076"/>
          <ac:spMkLst>
            <pc:docMk/>
            <pc:sldMk cId="3695576526" sldId="629"/>
            <ac:spMk id="4" creationId="{C3CAE63B-3A34-D251-83E5-BA4B6DA06101}"/>
          </ac:spMkLst>
        </pc:spChg>
        <pc:spChg chg="mod">
          <ac:chgData name="Gardner, Wesley" userId="d67b2d9e-9a70-4c13-a62f-57691e2bf300" providerId="ADAL" clId="{C9A7E65E-D9AC-4823-9EA1-1AFF42554DBA}" dt="2025-01-29T15:11:22.978" v="1043"/>
          <ac:spMkLst>
            <pc:docMk/>
            <pc:sldMk cId="3695576526" sldId="629"/>
            <ac:spMk id="5" creationId="{89ECA7D6-4E7F-298A-BD23-BE1D17027AB0}"/>
          </ac:spMkLst>
        </pc:spChg>
      </pc:sldChg>
      <pc:sldChg chg="del">
        <pc:chgData name="Gardner, Wesley" userId="d67b2d9e-9a70-4c13-a62f-57691e2bf300" providerId="ADAL" clId="{C9A7E65E-D9AC-4823-9EA1-1AFF42554DBA}" dt="2025-01-29T14:53:05.656" v="61" actId="47"/>
        <pc:sldMkLst>
          <pc:docMk/>
          <pc:sldMk cId="913765238" sldId="630"/>
        </pc:sldMkLst>
      </pc:sldChg>
      <pc:sldChg chg="del">
        <pc:chgData name="Gardner, Wesley" userId="d67b2d9e-9a70-4c13-a62f-57691e2bf300" providerId="ADAL" clId="{C9A7E65E-D9AC-4823-9EA1-1AFF42554DBA}" dt="2025-01-29T15:10:02.585" v="1012" actId="47"/>
        <pc:sldMkLst>
          <pc:docMk/>
          <pc:sldMk cId="641791531" sldId="636"/>
        </pc:sldMkLst>
      </pc:sldChg>
      <pc:sldChg chg="del">
        <pc:chgData name="Gardner, Wesley" userId="d67b2d9e-9a70-4c13-a62f-57691e2bf300" providerId="ADAL" clId="{C9A7E65E-D9AC-4823-9EA1-1AFF42554DBA}" dt="2025-01-29T15:10:02.585" v="1012" actId="47"/>
        <pc:sldMkLst>
          <pc:docMk/>
          <pc:sldMk cId="2920323351" sldId="637"/>
        </pc:sldMkLst>
      </pc:sldChg>
      <pc:sldChg chg="del">
        <pc:chgData name="Gardner, Wesley" userId="d67b2d9e-9a70-4c13-a62f-57691e2bf300" providerId="ADAL" clId="{C9A7E65E-D9AC-4823-9EA1-1AFF42554DBA}" dt="2025-01-29T15:10:02.585" v="1012" actId="47"/>
        <pc:sldMkLst>
          <pc:docMk/>
          <pc:sldMk cId="2969059209" sldId="638"/>
        </pc:sldMkLst>
      </pc:sldChg>
      <pc:sldChg chg="del">
        <pc:chgData name="Gardner, Wesley" userId="d67b2d9e-9a70-4c13-a62f-57691e2bf300" providerId="ADAL" clId="{C9A7E65E-D9AC-4823-9EA1-1AFF42554DBA}" dt="2025-01-29T15:10:02.585" v="1012" actId="47"/>
        <pc:sldMkLst>
          <pc:docMk/>
          <pc:sldMk cId="860289453" sldId="639"/>
        </pc:sldMkLst>
      </pc:sldChg>
      <pc:sldChg chg="del">
        <pc:chgData name="Gardner, Wesley" userId="d67b2d9e-9a70-4c13-a62f-57691e2bf300" providerId="ADAL" clId="{C9A7E65E-D9AC-4823-9EA1-1AFF42554DBA}" dt="2025-01-29T15:10:02.585" v="1012" actId="47"/>
        <pc:sldMkLst>
          <pc:docMk/>
          <pc:sldMk cId="1820904248" sldId="640"/>
        </pc:sldMkLst>
      </pc:sldChg>
      <pc:sldChg chg="del">
        <pc:chgData name="Gardner, Wesley" userId="d67b2d9e-9a70-4c13-a62f-57691e2bf300" providerId="ADAL" clId="{C9A7E65E-D9AC-4823-9EA1-1AFF42554DBA}" dt="2025-01-29T15:10:02.585" v="1012" actId="47"/>
        <pc:sldMkLst>
          <pc:docMk/>
          <pc:sldMk cId="3292568927" sldId="641"/>
        </pc:sldMkLst>
      </pc:sldChg>
      <pc:sldChg chg="addSp delSp modSp new del mod">
        <pc:chgData name="Gardner, Wesley" userId="d67b2d9e-9a70-4c13-a62f-57691e2bf300" providerId="ADAL" clId="{C9A7E65E-D9AC-4823-9EA1-1AFF42554DBA}" dt="2025-01-29T15:21:09.836" v="1606" actId="47"/>
        <pc:sldMkLst>
          <pc:docMk/>
          <pc:sldMk cId="3386441903" sldId="642"/>
        </pc:sldMkLst>
        <pc:spChg chg="add del mod">
          <ac:chgData name="Gardner, Wesley" userId="d67b2d9e-9a70-4c13-a62f-57691e2bf300" providerId="ADAL" clId="{C9A7E65E-D9AC-4823-9EA1-1AFF42554DBA}" dt="2025-01-29T14:59:59.991" v="461" actId="20577"/>
          <ac:spMkLst>
            <pc:docMk/>
            <pc:sldMk cId="3386441903" sldId="642"/>
            <ac:spMk id="2" creationId="{77C3FC43-7650-5BE2-EEDB-CC219D09B6A7}"/>
          </ac:spMkLst>
        </pc:spChg>
        <pc:spChg chg="del mod">
          <ac:chgData name="Gardner, Wesley" userId="d67b2d9e-9a70-4c13-a62f-57691e2bf300" providerId="ADAL" clId="{C9A7E65E-D9AC-4823-9EA1-1AFF42554DBA}" dt="2025-01-29T14:55:26.842" v="116" actId="21"/>
          <ac:spMkLst>
            <pc:docMk/>
            <pc:sldMk cId="3386441903" sldId="642"/>
            <ac:spMk id="3" creationId="{F9D3D53E-AAF2-33AD-E790-DD86B12BC57F}"/>
          </ac:spMkLst>
        </pc:spChg>
        <pc:spChg chg="mod">
          <ac:chgData name="Gardner, Wesley" userId="d67b2d9e-9a70-4c13-a62f-57691e2bf300" providerId="ADAL" clId="{C9A7E65E-D9AC-4823-9EA1-1AFF42554DBA}" dt="2025-01-29T15:11:38.082" v="1067"/>
          <ac:spMkLst>
            <pc:docMk/>
            <pc:sldMk cId="3386441903" sldId="642"/>
            <ac:spMk id="4" creationId="{1EED002F-C556-CCF0-85F4-88A6EEE76CE3}"/>
          </ac:spMkLst>
        </pc:spChg>
        <pc:spChg chg="add mod">
          <ac:chgData name="Gardner, Wesley" userId="d67b2d9e-9a70-4c13-a62f-57691e2bf300" providerId="ADAL" clId="{C9A7E65E-D9AC-4823-9EA1-1AFF42554DBA}" dt="2025-01-29T15:04:36.675" v="781" actId="2711"/>
          <ac:spMkLst>
            <pc:docMk/>
            <pc:sldMk cId="3386441903" sldId="642"/>
            <ac:spMk id="5" creationId="{96036221-3289-552D-1279-643FE77A9BB7}"/>
          </ac:spMkLst>
        </pc:spChg>
      </pc:sldChg>
      <pc:sldChg chg="new del">
        <pc:chgData name="Gardner, Wesley" userId="d67b2d9e-9a70-4c13-a62f-57691e2bf300" providerId="ADAL" clId="{C9A7E65E-D9AC-4823-9EA1-1AFF42554DBA}" dt="2025-01-29T14:53:14.111" v="63" actId="47"/>
        <pc:sldMkLst>
          <pc:docMk/>
          <pc:sldMk cId="3668708646" sldId="642"/>
        </pc:sldMkLst>
      </pc:sldChg>
      <pc:sldChg chg="new del ord">
        <pc:chgData name="Gardner, Wesley" userId="d67b2d9e-9a70-4c13-a62f-57691e2bf300" providerId="ADAL" clId="{C9A7E65E-D9AC-4823-9EA1-1AFF42554DBA}" dt="2025-01-29T14:58:14.004" v="178" actId="47"/>
        <pc:sldMkLst>
          <pc:docMk/>
          <pc:sldMk cId="1362806481" sldId="643"/>
        </pc:sldMkLst>
      </pc:sldChg>
      <pc:sldChg chg="modSp add del mod">
        <pc:chgData name="Gardner, Wesley" userId="d67b2d9e-9a70-4c13-a62f-57691e2bf300" providerId="ADAL" clId="{C9A7E65E-D9AC-4823-9EA1-1AFF42554DBA}" dt="2025-01-29T15:21:08.090" v="1604" actId="47"/>
        <pc:sldMkLst>
          <pc:docMk/>
          <pc:sldMk cId="2394562073" sldId="643"/>
        </pc:sldMkLst>
        <pc:spChg chg="mod">
          <ac:chgData name="Gardner, Wesley" userId="d67b2d9e-9a70-4c13-a62f-57691e2bf300" providerId="ADAL" clId="{C9A7E65E-D9AC-4823-9EA1-1AFF42554DBA}" dt="2025-01-29T15:11:38.082" v="1067"/>
          <ac:spMkLst>
            <pc:docMk/>
            <pc:sldMk cId="2394562073" sldId="643"/>
            <ac:spMk id="4" creationId="{451DD09D-1FCD-0286-7EF8-ECF10B278AC9}"/>
          </ac:spMkLst>
        </pc:spChg>
        <pc:spChg chg="mod">
          <ac:chgData name="Gardner, Wesley" userId="d67b2d9e-9a70-4c13-a62f-57691e2bf300" providerId="ADAL" clId="{C9A7E65E-D9AC-4823-9EA1-1AFF42554DBA}" dt="2025-01-29T15:04:40.598" v="782" actId="2711"/>
          <ac:spMkLst>
            <pc:docMk/>
            <pc:sldMk cId="2394562073" sldId="643"/>
            <ac:spMk id="5" creationId="{74B88A7B-C11B-FD51-44B9-4BDB3F1916BC}"/>
          </ac:spMkLst>
        </pc:spChg>
      </pc:sldChg>
      <pc:sldChg chg="addSp delSp modSp new mod setBg delDesignElem">
        <pc:chgData name="Gardner, Wesley" userId="d67b2d9e-9a70-4c13-a62f-57691e2bf300" providerId="ADAL" clId="{C9A7E65E-D9AC-4823-9EA1-1AFF42554DBA}" dt="2025-01-29T15:11:38.082" v="1067"/>
        <pc:sldMkLst>
          <pc:docMk/>
          <pc:sldMk cId="3001272313" sldId="644"/>
        </pc:sldMkLst>
        <pc:spChg chg="mod">
          <ac:chgData name="Gardner, Wesley" userId="d67b2d9e-9a70-4c13-a62f-57691e2bf300" providerId="ADAL" clId="{C9A7E65E-D9AC-4823-9EA1-1AFF42554DBA}" dt="2025-01-29T15:05:58.002" v="804" actId="26606"/>
          <ac:spMkLst>
            <pc:docMk/>
            <pc:sldMk cId="3001272313" sldId="644"/>
            <ac:spMk id="2" creationId="{10D48B38-A67A-1D87-CDC0-990D48C016C5}"/>
          </ac:spMkLst>
        </pc:spChg>
        <pc:spChg chg="mod">
          <ac:chgData name="Gardner, Wesley" userId="d67b2d9e-9a70-4c13-a62f-57691e2bf300" providerId="ADAL" clId="{C9A7E65E-D9AC-4823-9EA1-1AFF42554DBA}" dt="2025-01-29T15:05:58.002" v="804" actId="26606"/>
          <ac:spMkLst>
            <pc:docMk/>
            <pc:sldMk cId="3001272313" sldId="644"/>
            <ac:spMk id="3" creationId="{313DB11F-4597-296B-7379-80FD840FDEFC}"/>
          </ac:spMkLst>
        </pc:spChg>
        <pc:spChg chg="mod">
          <ac:chgData name="Gardner, Wesley" userId="d67b2d9e-9a70-4c13-a62f-57691e2bf300" providerId="ADAL" clId="{C9A7E65E-D9AC-4823-9EA1-1AFF42554DBA}" dt="2025-01-29T15:11:38.082" v="1067"/>
          <ac:spMkLst>
            <pc:docMk/>
            <pc:sldMk cId="3001272313" sldId="644"/>
            <ac:spMk id="4" creationId="{9DA3D2E8-8EBE-DC6A-B57E-25E2388517AD}"/>
          </ac:spMkLst>
        </pc:spChg>
        <pc:spChg chg="add del">
          <ac:chgData name="Gardner, Wesley" userId="d67b2d9e-9a70-4c13-a62f-57691e2bf300" providerId="ADAL" clId="{C9A7E65E-D9AC-4823-9EA1-1AFF42554DBA}" dt="2025-01-29T15:11:38.082" v="1067"/>
          <ac:spMkLst>
            <pc:docMk/>
            <pc:sldMk cId="3001272313" sldId="644"/>
            <ac:spMk id="9" creationId="{290FE681-1E05-478A-89DC-5F7AB37CFD77}"/>
          </ac:spMkLst>
        </pc:spChg>
        <pc:cxnChg chg="add del">
          <ac:chgData name="Gardner, Wesley" userId="d67b2d9e-9a70-4c13-a62f-57691e2bf300" providerId="ADAL" clId="{C9A7E65E-D9AC-4823-9EA1-1AFF42554DBA}" dt="2025-01-29T15:11:38.082" v="1067"/>
          <ac:cxnSpMkLst>
            <pc:docMk/>
            <pc:sldMk cId="3001272313" sldId="644"/>
            <ac:cxnSpMk id="11" creationId="{2E2F21DC-5F0E-42CF-B89C-C1E25E175CB8}"/>
          </ac:cxnSpMkLst>
        </pc:cxnChg>
      </pc:sldChg>
      <pc:sldChg chg="addSp delSp modSp add mod setBg delDesignElem">
        <pc:chgData name="Gardner, Wesley" userId="d67b2d9e-9a70-4c13-a62f-57691e2bf300" providerId="ADAL" clId="{C9A7E65E-D9AC-4823-9EA1-1AFF42554DBA}" dt="2025-01-30T20:46:37.250" v="7459" actId="404"/>
        <pc:sldMkLst>
          <pc:docMk/>
          <pc:sldMk cId="3195444882" sldId="645"/>
        </pc:sldMkLst>
        <pc:spChg chg="mod">
          <ac:chgData name="Gardner, Wesley" userId="d67b2d9e-9a70-4c13-a62f-57691e2bf300" providerId="ADAL" clId="{C9A7E65E-D9AC-4823-9EA1-1AFF42554DBA}" dt="2025-01-29T15:50:42.502" v="3022" actId="14100"/>
          <ac:spMkLst>
            <pc:docMk/>
            <pc:sldMk cId="3195444882" sldId="645"/>
            <ac:spMk id="2" creationId="{2DF1051B-5FAD-C0FA-5386-AE89AFF11685}"/>
          </ac:spMkLst>
        </pc:spChg>
        <pc:spChg chg="mod">
          <ac:chgData name="Gardner, Wesley" userId="d67b2d9e-9a70-4c13-a62f-57691e2bf300" providerId="ADAL" clId="{C9A7E65E-D9AC-4823-9EA1-1AFF42554DBA}" dt="2025-01-30T20:16:48.226" v="4559" actId="14100"/>
          <ac:spMkLst>
            <pc:docMk/>
            <pc:sldMk cId="3195444882" sldId="645"/>
            <ac:spMk id="3" creationId="{6DE651FE-9735-B42B-79D8-5B9ED233E803}"/>
          </ac:spMkLst>
        </pc:spChg>
        <pc:spChg chg="mod ord">
          <ac:chgData name="Gardner, Wesley" userId="d67b2d9e-9a70-4c13-a62f-57691e2bf300" providerId="ADAL" clId="{C9A7E65E-D9AC-4823-9EA1-1AFF42554DBA}" dt="2025-01-29T15:05:49.605" v="803" actId="26606"/>
          <ac:spMkLst>
            <pc:docMk/>
            <pc:sldMk cId="3195444882" sldId="645"/>
            <ac:spMk id="4" creationId="{3C207BDA-64DC-EEFD-C19F-6DF184302E4B}"/>
          </ac:spMkLst>
        </pc:spChg>
        <pc:spChg chg="add mod">
          <ac:chgData name="Gardner, Wesley" userId="d67b2d9e-9a70-4c13-a62f-57691e2bf300" providerId="ADAL" clId="{C9A7E65E-D9AC-4823-9EA1-1AFF42554DBA}" dt="2025-01-30T20:46:37.250" v="7459" actId="404"/>
          <ac:spMkLst>
            <pc:docMk/>
            <pc:sldMk cId="3195444882" sldId="645"/>
            <ac:spMk id="7" creationId="{1F118012-3FEE-A01F-65FD-1CA79FBB9CF0}"/>
          </ac:spMkLst>
        </pc:spChg>
        <pc:spChg chg="add del">
          <ac:chgData name="Gardner, Wesley" userId="d67b2d9e-9a70-4c13-a62f-57691e2bf300" providerId="ADAL" clId="{C9A7E65E-D9AC-4823-9EA1-1AFF42554DBA}" dt="2025-01-29T15:11:38.082" v="1067"/>
          <ac:spMkLst>
            <pc:docMk/>
            <pc:sldMk cId="3195444882" sldId="645"/>
            <ac:spMk id="9" creationId="{781BBDC9-2DC6-4959-AC3D-49A5DCB05DA7}"/>
          </ac:spMkLst>
        </pc:spChg>
        <pc:spChg chg="add del">
          <ac:chgData name="Gardner, Wesley" userId="d67b2d9e-9a70-4c13-a62f-57691e2bf300" providerId="ADAL" clId="{C9A7E65E-D9AC-4823-9EA1-1AFF42554DBA}" dt="2025-01-29T15:11:38.082" v="1067"/>
          <ac:spMkLst>
            <pc:docMk/>
            <pc:sldMk cId="3195444882" sldId="645"/>
            <ac:spMk id="11" creationId="{4B74BB55-8517-4CFE-9389-81D0E6F81F00}"/>
          </ac:spMkLst>
        </pc:spChg>
        <pc:spChg chg="add del">
          <ac:chgData name="Gardner, Wesley" userId="d67b2d9e-9a70-4c13-a62f-57691e2bf300" providerId="ADAL" clId="{C9A7E65E-D9AC-4823-9EA1-1AFF42554DBA}" dt="2025-01-29T15:11:38.082" v="1067"/>
          <ac:spMkLst>
            <pc:docMk/>
            <pc:sldMk cId="3195444882" sldId="645"/>
            <ac:spMk id="20" creationId="{08452CCF-4A27-488A-AAF4-424933CFC925}"/>
          </ac:spMkLst>
        </pc:spChg>
        <pc:grpChg chg="add del">
          <ac:chgData name="Gardner, Wesley" userId="d67b2d9e-9a70-4c13-a62f-57691e2bf300" providerId="ADAL" clId="{C9A7E65E-D9AC-4823-9EA1-1AFF42554DBA}" dt="2025-01-29T15:11:38.082" v="1067"/>
          <ac:grpSpMkLst>
            <pc:docMk/>
            <pc:sldMk cId="3195444882" sldId="645"/>
            <ac:grpSpMk id="13" creationId="{A3F7C935-E41E-4E8D-91DF-D3BAB9521DF0}"/>
          </ac:grpSpMkLst>
        </pc:grpChg>
        <pc:picChg chg="add del">
          <ac:chgData name="Gardner, Wesley" userId="d67b2d9e-9a70-4c13-a62f-57691e2bf300" providerId="ADAL" clId="{C9A7E65E-D9AC-4823-9EA1-1AFF42554DBA}" dt="2025-01-30T20:16:53.821" v="4561" actId="22"/>
          <ac:picMkLst>
            <pc:docMk/>
            <pc:sldMk cId="3195444882" sldId="645"/>
            <ac:picMk id="6" creationId="{3029F3DF-0A45-3181-2EA5-CAA7F62C0263}"/>
          </ac:picMkLst>
        </pc:picChg>
      </pc:sldChg>
      <pc:sldChg chg="addSp delSp modSp add mod delDesignElem modNotesTx">
        <pc:chgData name="Gardner, Wesley" userId="d67b2d9e-9a70-4c13-a62f-57691e2bf300" providerId="ADAL" clId="{C9A7E65E-D9AC-4823-9EA1-1AFF42554DBA}" dt="2025-01-29T15:54:30.594" v="3491" actId="20577"/>
        <pc:sldMkLst>
          <pc:docMk/>
          <pc:sldMk cId="3579981796" sldId="646"/>
        </pc:sldMkLst>
        <pc:spChg chg="mod">
          <ac:chgData name="Gardner, Wesley" userId="d67b2d9e-9a70-4c13-a62f-57691e2bf300" providerId="ADAL" clId="{C9A7E65E-D9AC-4823-9EA1-1AFF42554DBA}" dt="2025-01-29T15:07:02.135" v="850" actId="20577"/>
          <ac:spMkLst>
            <pc:docMk/>
            <pc:sldMk cId="3579981796" sldId="646"/>
            <ac:spMk id="2" creationId="{E81C9224-ACE8-4C4A-D70B-8E75E30531EF}"/>
          </ac:spMkLst>
        </pc:spChg>
        <pc:spChg chg="mod">
          <ac:chgData name="Gardner, Wesley" userId="d67b2d9e-9a70-4c13-a62f-57691e2bf300" providerId="ADAL" clId="{C9A7E65E-D9AC-4823-9EA1-1AFF42554DBA}" dt="2025-01-29T15:53:31.803" v="3089" actId="27636"/>
          <ac:spMkLst>
            <pc:docMk/>
            <pc:sldMk cId="3579981796" sldId="646"/>
            <ac:spMk id="3" creationId="{405AA0B9-E26E-7967-DCE5-D5BE0B148E3C}"/>
          </ac:spMkLst>
        </pc:spChg>
        <pc:spChg chg="mod">
          <ac:chgData name="Gardner, Wesley" userId="d67b2d9e-9a70-4c13-a62f-57691e2bf300" providerId="ADAL" clId="{C9A7E65E-D9AC-4823-9EA1-1AFF42554DBA}" dt="2025-01-29T15:11:38.082" v="1067"/>
          <ac:spMkLst>
            <pc:docMk/>
            <pc:sldMk cId="3579981796" sldId="646"/>
            <ac:spMk id="4" creationId="{BBC43E98-81B8-C297-4879-83254A9E15DA}"/>
          </ac:spMkLst>
        </pc:spChg>
        <pc:spChg chg="add del">
          <ac:chgData name="Gardner, Wesley" userId="d67b2d9e-9a70-4c13-a62f-57691e2bf300" providerId="ADAL" clId="{C9A7E65E-D9AC-4823-9EA1-1AFF42554DBA}" dt="2025-01-29T15:11:38.082" v="1067"/>
          <ac:spMkLst>
            <pc:docMk/>
            <pc:sldMk cId="3579981796" sldId="646"/>
            <ac:spMk id="9" creationId="{A6FA9C3C-458D-89B1-2536-072DCBB87842}"/>
          </ac:spMkLst>
        </pc:spChg>
        <pc:cxnChg chg="add del">
          <ac:chgData name="Gardner, Wesley" userId="d67b2d9e-9a70-4c13-a62f-57691e2bf300" providerId="ADAL" clId="{C9A7E65E-D9AC-4823-9EA1-1AFF42554DBA}" dt="2025-01-29T15:11:38.082" v="1067"/>
          <ac:cxnSpMkLst>
            <pc:docMk/>
            <pc:sldMk cId="3579981796" sldId="646"/>
            <ac:cxnSpMk id="11" creationId="{C855BE81-521D-160F-6773-8191D9820F48}"/>
          </ac:cxnSpMkLst>
        </pc:cxnChg>
      </pc:sldChg>
      <pc:sldChg chg="addSp delSp modSp add del mod ord delDesignElem">
        <pc:chgData name="Gardner, Wesley" userId="d67b2d9e-9a70-4c13-a62f-57691e2bf300" providerId="ADAL" clId="{C9A7E65E-D9AC-4823-9EA1-1AFF42554DBA}" dt="2025-01-30T20:46:10.318" v="7451" actId="2696"/>
        <pc:sldMkLst>
          <pc:docMk/>
          <pc:sldMk cId="494314866" sldId="647"/>
        </pc:sldMkLst>
        <pc:spChg chg="mod">
          <ac:chgData name="Gardner, Wesley" userId="d67b2d9e-9a70-4c13-a62f-57691e2bf300" providerId="ADAL" clId="{C9A7E65E-D9AC-4823-9EA1-1AFF42554DBA}" dt="2025-01-30T20:45:12.052" v="7440" actId="20577"/>
          <ac:spMkLst>
            <pc:docMk/>
            <pc:sldMk cId="494314866" sldId="647"/>
            <ac:spMk id="2" creationId="{B67EBDBD-FD21-836C-3312-AD7E4413D5B6}"/>
          </ac:spMkLst>
        </pc:spChg>
        <pc:spChg chg="mod">
          <ac:chgData name="Gardner, Wesley" userId="d67b2d9e-9a70-4c13-a62f-57691e2bf300" providerId="ADAL" clId="{C9A7E65E-D9AC-4823-9EA1-1AFF42554DBA}" dt="2025-01-29T15:08:33.496" v="938" actId="20577"/>
          <ac:spMkLst>
            <pc:docMk/>
            <pc:sldMk cId="494314866" sldId="647"/>
            <ac:spMk id="3" creationId="{EA192867-0181-F237-65E7-68429AFC5B8A}"/>
          </ac:spMkLst>
        </pc:spChg>
        <pc:spChg chg="mod">
          <ac:chgData name="Gardner, Wesley" userId="d67b2d9e-9a70-4c13-a62f-57691e2bf300" providerId="ADAL" clId="{C9A7E65E-D9AC-4823-9EA1-1AFF42554DBA}" dt="2025-01-29T15:11:38.082" v="1067"/>
          <ac:spMkLst>
            <pc:docMk/>
            <pc:sldMk cId="494314866" sldId="647"/>
            <ac:spMk id="4" creationId="{2B8EB90A-5F0A-31A2-1534-541326A2806C}"/>
          </ac:spMkLst>
        </pc:spChg>
        <pc:spChg chg="add del">
          <ac:chgData name="Gardner, Wesley" userId="d67b2d9e-9a70-4c13-a62f-57691e2bf300" providerId="ADAL" clId="{C9A7E65E-D9AC-4823-9EA1-1AFF42554DBA}" dt="2025-01-29T15:11:38.082" v="1067"/>
          <ac:spMkLst>
            <pc:docMk/>
            <pc:sldMk cId="494314866" sldId="647"/>
            <ac:spMk id="9" creationId="{664A4E3E-18E0-91E9-3433-98C9D20B18E2}"/>
          </ac:spMkLst>
        </pc:spChg>
        <pc:cxnChg chg="add del">
          <ac:chgData name="Gardner, Wesley" userId="d67b2d9e-9a70-4c13-a62f-57691e2bf300" providerId="ADAL" clId="{C9A7E65E-D9AC-4823-9EA1-1AFF42554DBA}" dt="2025-01-29T15:11:38.082" v="1067"/>
          <ac:cxnSpMkLst>
            <pc:docMk/>
            <pc:sldMk cId="494314866" sldId="647"/>
            <ac:cxnSpMk id="11" creationId="{E50449C9-CE07-01CF-ED55-D3575841A9D7}"/>
          </ac:cxnSpMkLst>
        </pc:cxnChg>
      </pc:sldChg>
      <pc:sldChg chg="addSp delSp modSp add mod ord delDesignElem">
        <pc:chgData name="Gardner, Wesley" userId="d67b2d9e-9a70-4c13-a62f-57691e2bf300" providerId="ADAL" clId="{C9A7E65E-D9AC-4823-9EA1-1AFF42554DBA}" dt="2025-01-29T16:01:45.283" v="4557" actId="20577"/>
        <pc:sldMkLst>
          <pc:docMk/>
          <pc:sldMk cId="3293494590" sldId="648"/>
        </pc:sldMkLst>
        <pc:spChg chg="mod">
          <ac:chgData name="Gardner, Wesley" userId="d67b2d9e-9a70-4c13-a62f-57691e2bf300" providerId="ADAL" clId="{C9A7E65E-D9AC-4823-9EA1-1AFF42554DBA}" dt="2025-01-29T15:08:44.999" v="981" actId="20577"/>
          <ac:spMkLst>
            <pc:docMk/>
            <pc:sldMk cId="3293494590" sldId="648"/>
            <ac:spMk id="2" creationId="{0617D58B-AEDE-078F-7E22-BF332EAC2E8D}"/>
          </ac:spMkLst>
        </pc:spChg>
        <pc:spChg chg="mod">
          <ac:chgData name="Gardner, Wesley" userId="d67b2d9e-9a70-4c13-a62f-57691e2bf300" providerId="ADAL" clId="{C9A7E65E-D9AC-4823-9EA1-1AFF42554DBA}" dt="2025-01-29T16:01:45.283" v="4557" actId="20577"/>
          <ac:spMkLst>
            <pc:docMk/>
            <pc:sldMk cId="3293494590" sldId="648"/>
            <ac:spMk id="3" creationId="{A5128898-060F-E455-1A2B-4F99D51C19E2}"/>
          </ac:spMkLst>
        </pc:spChg>
        <pc:spChg chg="mod">
          <ac:chgData name="Gardner, Wesley" userId="d67b2d9e-9a70-4c13-a62f-57691e2bf300" providerId="ADAL" clId="{C9A7E65E-D9AC-4823-9EA1-1AFF42554DBA}" dt="2025-01-29T15:11:38.082" v="1067"/>
          <ac:spMkLst>
            <pc:docMk/>
            <pc:sldMk cId="3293494590" sldId="648"/>
            <ac:spMk id="4" creationId="{DA32FA93-8E5B-6536-BD7C-2141CC4E84AC}"/>
          </ac:spMkLst>
        </pc:spChg>
        <pc:spChg chg="add del">
          <ac:chgData name="Gardner, Wesley" userId="d67b2d9e-9a70-4c13-a62f-57691e2bf300" providerId="ADAL" clId="{C9A7E65E-D9AC-4823-9EA1-1AFF42554DBA}" dt="2025-01-29T15:11:38.082" v="1067"/>
          <ac:spMkLst>
            <pc:docMk/>
            <pc:sldMk cId="3293494590" sldId="648"/>
            <ac:spMk id="9" creationId="{75EFF2AC-AB0D-31E7-E3B3-4C1BD749830B}"/>
          </ac:spMkLst>
        </pc:spChg>
        <pc:cxnChg chg="add del">
          <ac:chgData name="Gardner, Wesley" userId="d67b2d9e-9a70-4c13-a62f-57691e2bf300" providerId="ADAL" clId="{C9A7E65E-D9AC-4823-9EA1-1AFF42554DBA}" dt="2025-01-29T15:11:38.082" v="1067"/>
          <ac:cxnSpMkLst>
            <pc:docMk/>
            <pc:sldMk cId="3293494590" sldId="648"/>
            <ac:cxnSpMk id="11" creationId="{0CBF5AED-5CC0-3790-CAB6-6388B19EACD3}"/>
          </ac:cxnSpMkLst>
        </pc:cxnChg>
      </pc:sldChg>
      <pc:sldChg chg="addSp delSp modSp add mod ord delDesignElem">
        <pc:chgData name="Gardner, Wesley" userId="d67b2d9e-9a70-4c13-a62f-57691e2bf300" providerId="ADAL" clId="{C9A7E65E-D9AC-4823-9EA1-1AFF42554DBA}" dt="2025-01-29T15:54:54.029" v="3495"/>
        <pc:sldMkLst>
          <pc:docMk/>
          <pc:sldMk cId="2920943799" sldId="649"/>
        </pc:sldMkLst>
        <pc:spChg chg="mod">
          <ac:chgData name="Gardner, Wesley" userId="d67b2d9e-9a70-4c13-a62f-57691e2bf300" providerId="ADAL" clId="{C9A7E65E-D9AC-4823-9EA1-1AFF42554DBA}" dt="2025-01-29T15:09:35.020" v="1011"/>
          <ac:spMkLst>
            <pc:docMk/>
            <pc:sldMk cId="2920943799" sldId="649"/>
            <ac:spMk id="3" creationId="{FCA2EFEC-A57B-9A63-118B-4D8BB0FB4A2C}"/>
          </ac:spMkLst>
        </pc:spChg>
        <pc:spChg chg="mod">
          <ac:chgData name="Gardner, Wesley" userId="d67b2d9e-9a70-4c13-a62f-57691e2bf300" providerId="ADAL" clId="{C9A7E65E-D9AC-4823-9EA1-1AFF42554DBA}" dt="2025-01-29T15:11:38.082" v="1067"/>
          <ac:spMkLst>
            <pc:docMk/>
            <pc:sldMk cId="2920943799" sldId="649"/>
            <ac:spMk id="4" creationId="{C2301331-9E74-D1C5-B027-0B1BC866D0A4}"/>
          </ac:spMkLst>
        </pc:spChg>
        <pc:spChg chg="add del">
          <ac:chgData name="Gardner, Wesley" userId="d67b2d9e-9a70-4c13-a62f-57691e2bf300" providerId="ADAL" clId="{C9A7E65E-D9AC-4823-9EA1-1AFF42554DBA}" dt="2025-01-29T15:11:38.082" v="1067"/>
          <ac:spMkLst>
            <pc:docMk/>
            <pc:sldMk cId="2920943799" sldId="649"/>
            <ac:spMk id="9" creationId="{D6867B1B-E201-2513-8272-65FCAD29A2E5}"/>
          </ac:spMkLst>
        </pc:spChg>
        <pc:cxnChg chg="add del">
          <ac:chgData name="Gardner, Wesley" userId="d67b2d9e-9a70-4c13-a62f-57691e2bf300" providerId="ADAL" clId="{C9A7E65E-D9AC-4823-9EA1-1AFF42554DBA}" dt="2025-01-29T15:11:38.082" v="1067"/>
          <ac:cxnSpMkLst>
            <pc:docMk/>
            <pc:sldMk cId="2920943799" sldId="649"/>
            <ac:cxnSpMk id="11" creationId="{164B9859-CD9E-F08B-EEBF-982B3F928184}"/>
          </ac:cxnSpMkLst>
        </pc:cxnChg>
      </pc:sldChg>
      <pc:sldChg chg="addSp delSp modSp new mod setBg">
        <pc:chgData name="Gardner, Wesley" userId="d67b2d9e-9a70-4c13-a62f-57691e2bf300" providerId="ADAL" clId="{C9A7E65E-D9AC-4823-9EA1-1AFF42554DBA}" dt="2025-01-29T15:16:03.698" v="1548" actId="20577"/>
        <pc:sldMkLst>
          <pc:docMk/>
          <pc:sldMk cId="2961315346" sldId="650"/>
        </pc:sldMkLst>
        <pc:spChg chg="mod">
          <ac:chgData name="Gardner, Wesley" userId="d67b2d9e-9a70-4c13-a62f-57691e2bf300" providerId="ADAL" clId="{C9A7E65E-D9AC-4823-9EA1-1AFF42554DBA}" dt="2025-01-29T15:12:43.163" v="1090" actId="122"/>
          <ac:spMkLst>
            <pc:docMk/>
            <pc:sldMk cId="2961315346" sldId="650"/>
            <ac:spMk id="2" creationId="{98F4900B-B54A-D4F4-5B43-EACC6939441C}"/>
          </ac:spMkLst>
        </pc:spChg>
        <pc:spChg chg="del mod">
          <ac:chgData name="Gardner, Wesley" userId="d67b2d9e-9a70-4c13-a62f-57691e2bf300" providerId="ADAL" clId="{C9A7E65E-D9AC-4823-9EA1-1AFF42554DBA}" dt="2025-01-29T15:11:47.877" v="1068" actId="26606"/>
          <ac:spMkLst>
            <pc:docMk/>
            <pc:sldMk cId="2961315346" sldId="650"/>
            <ac:spMk id="3" creationId="{E78C5E4A-0833-E837-E36E-B292D51F75F6}"/>
          </ac:spMkLst>
        </pc:spChg>
        <pc:spChg chg="mod">
          <ac:chgData name="Gardner, Wesley" userId="d67b2d9e-9a70-4c13-a62f-57691e2bf300" providerId="ADAL" clId="{C9A7E65E-D9AC-4823-9EA1-1AFF42554DBA}" dt="2025-01-29T15:11:47.877" v="1068" actId="26606"/>
          <ac:spMkLst>
            <pc:docMk/>
            <pc:sldMk cId="2961315346" sldId="650"/>
            <ac:spMk id="4" creationId="{4D434A7B-2E7F-F8C5-2BBF-A61A9CF073B9}"/>
          </ac:spMkLst>
        </pc:spChg>
        <pc:spChg chg="add mod">
          <ac:chgData name="Gardner, Wesley" userId="d67b2d9e-9a70-4c13-a62f-57691e2bf300" providerId="ADAL" clId="{C9A7E65E-D9AC-4823-9EA1-1AFF42554DBA}" dt="2025-01-29T15:16:03.698" v="1548" actId="20577"/>
          <ac:spMkLst>
            <pc:docMk/>
            <pc:sldMk cId="2961315346" sldId="650"/>
            <ac:spMk id="5" creationId="{702D5886-9835-0524-EA21-E2D9F11387F4}"/>
          </ac:spMkLst>
        </pc:spChg>
        <pc:spChg chg="add">
          <ac:chgData name="Gardner, Wesley" userId="d67b2d9e-9a70-4c13-a62f-57691e2bf300" providerId="ADAL" clId="{C9A7E65E-D9AC-4823-9EA1-1AFF42554DBA}" dt="2025-01-29T15:11:47.877" v="1068" actId="26606"/>
          <ac:spMkLst>
            <pc:docMk/>
            <pc:sldMk cId="2961315346" sldId="650"/>
            <ac:spMk id="19" creationId="{4609862E-48F9-45AC-8D44-67A0268A7935}"/>
          </ac:spMkLst>
        </pc:spChg>
        <pc:grpChg chg="add">
          <ac:chgData name="Gardner, Wesley" userId="d67b2d9e-9a70-4c13-a62f-57691e2bf300" providerId="ADAL" clId="{C9A7E65E-D9AC-4823-9EA1-1AFF42554DBA}" dt="2025-01-29T15:11:47.877" v="1068" actId="26606"/>
          <ac:grpSpMkLst>
            <pc:docMk/>
            <pc:sldMk cId="2961315346" sldId="650"/>
            <ac:grpSpMk id="21" creationId="{C97986E7-0E3C-4F64-886E-935DDCB83AA7}"/>
          </ac:grpSpMkLst>
        </pc:grpChg>
        <pc:cxnChg chg="add">
          <ac:chgData name="Gardner, Wesley" userId="d67b2d9e-9a70-4c13-a62f-57691e2bf300" providerId="ADAL" clId="{C9A7E65E-D9AC-4823-9EA1-1AFF42554DBA}" dt="2025-01-29T15:11:47.877" v="1068" actId="26606"/>
          <ac:cxnSpMkLst>
            <pc:docMk/>
            <pc:sldMk cId="2961315346" sldId="650"/>
            <ac:cxnSpMk id="9" creationId="{FEB90296-CFE0-401D-9CA3-32966EC4F01D}"/>
          </ac:cxnSpMkLst>
        </pc:cxnChg>
        <pc:cxnChg chg="add">
          <ac:chgData name="Gardner, Wesley" userId="d67b2d9e-9a70-4c13-a62f-57691e2bf300" providerId="ADAL" clId="{C9A7E65E-D9AC-4823-9EA1-1AFF42554DBA}" dt="2025-01-29T15:11:47.877" v="1068" actId="26606"/>
          <ac:cxnSpMkLst>
            <pc:docMk/>
            <pc:sldMk cId="2961315346" sldId="650"/>
            <ac:cxnSpMk id="11" creationId="{08C9B4EE-7611-4ED9-B356-7BDD377C39B0}"/>
          </ac:cxnSpMkLst>
        </pc:cxnChg>
        <pc:cxnChg chg="add">
          <ac:chgData name="Gardner, Wesley" userId="d67b2d9e-9a70-4c13-a62f-57691e2bf300" providerId="ADAL" clId="{C9A7E65E-D9AC-4823-9EA1-1AFF42554DBA}" dt="2025-01-29T15:11:47.877" v="1068" actId="26606"/>
          <ac:cxnSpMkLst>
            <pc:docMk/>
            <pc:sldMk cId="2961315346" sldId="650"/>
            <ac:cxnSpMk id="13" creationId="{4A4F266A-F2F7-47CD-8BBC-E3777E982FD2}"/>
          </ac:cxnSpMkLst>
        </pc:cxnChg>
        <pc:cxnChg chg="add">
          <ac:chgData name="Gardner, Wesley" userId="d67b2d9e-9a70-4c13-a62f-57691e2bf300" providerId="ADAL" clId="{C9A7E65E-D9AC-4823-9EA1-1AFF42554DBA}" dt="2025-01-29T15:11:47.877" v="1068" actId="26606"/>
          <ac:cxnSpMkLst>
            <pc:docMk/>
            <pc:sldMk cId="2961315346" sldId="650"/>
            <ac:cxnSpMk id="15" creationId="{20D69C80-8919-4A32-B897-F2A21F940574}"/>
          </ac:cxnSpMkLst>
        </pc:cxnChg>
        <pc:cxnChg chg="add">
          <ac:chgData name="Gardner, Wesley" userId="d67b2d9e-9a70-4c13-a62f-57691e2bf300" providerId="ADAL" clId="{C9A7E65E-D9AC-4823-9EA1-1AFF42554DBA}" dt="2025-01-29T15:11:47.877" v="1068" actId="26606"/>
          <ac:cxnSpMkLst>
            <pc:docMk/>
            <pc:sldMk cId="2961315346" sldId="650"/>
            <ac:cxnSpMk id="17" creationId="{F427B072-CC5B-481B-9719-8CD4C54444BE}"/>
          </ac:cxnSpMkLst>
        </pc:cxnChg>
      </pc:sldChg>
      <pc:sldChg chg="add del">
        <pc:chgData name="Gardner, Wesley" userId="d67b2d9e-9a70-4c13-a62f-57691e2bf300" providerId="ADAL" clId="{C9A7E65E-D9AC-4823-9EA1-1AFF42554DBA}" dt="2025-01-29T15:17:21.091" v="1595" actId="2696"/>
        <pc:sldMkLst>
          <pc:docMk/>
          <pc:sldMk cId="1324319687" sldId="651"/>
        </pc:sldMkLst>
      </pc:sldChg>
      <pc:sldChg chg="modSp add del mod ord">
        <pc:chgData name="Gardner, Wesley" userId="d67b2d9e-9a70-4c13-a62f-57691e2bf300" providerId="ADAL" clId="{C9A7E65E-D9AC-4823-9EA1-1AFF42554DBA}" dt="2025-01-29T15:57:53.246" v="3924" actId="20577"/>
        <pc:sldMkLst>
          <pc:docMk/>
          <pc:sldMk cId="719633893" sldId="652"/>
        </pc:sldMkLst>
        <pc:spChg chg="mod">
          <ac:chgData name="Gardner, Wesley" userId="d67b2d9e-9a70-4c13-a62f-57691e2bf300" providerId="ADAL" clId="{C9A7E65E-D9AC-4823-9EA1-1AFF42554DBA}" dt="2025-01-29T15:57:53.246" v="3924" actId="20577"/>
          <ac:spMkLst>
            <pc:docMk/>
            <pc:sldMk cId="719633893" sldId="652"/>
            <ac:spMk id="2" creationId="{F473EC6E-D0F5-C0B2-3198-E82186970D59}"/>
          </ac:spMkLst>
        </pc:spChg>
        <pc:spChg chg="mod">
          <ac:chgData name="Gardner, Wesley" userId="d67b2d9e-9a70-4c13-a62f-57691e2bf300" providerId="ADAL" clId="{C9A7E65E-D9AC-4823-9EA1-1AFF42554DBA}" dt="2025-01-29T15:17:08.758" v="1591"/>
          <ac:spMkLst>
            <pc:docMk/>
            <pc:sldMk cId="719633893" sldId="652"/>
            <ac:spMk id="3" creationId="{7AA66B77-50F3-6320-63D6-6C5FFA2865B5}"/>
          </ac:spMkLst>
        </pc:spChg>
      </pc:sldChg>
      <pc:sldChg chg="modSp add mod ord modNotesTx">
        <pc:chgData name="Gardner, Wesley" userId="d67b2d9e-9a70-4c13-a62f-57691e2bf300" providerId="ADAL" clId="{C9A7E65E-D9AC-4823-9EA1-1AFF42554DBA}" dt="2025-01-29T15:59:23.256" v="4313" actId="20577"/>
        <pc:sldMkLst>
          <pc:docMk/>
          <pc:sldMk cId="2025211371" sldId="653"/>
        </pc:sldMkLst>
        <pc:spChg chg="mod">
          <ac:chgData name="Gardner, Wesley" userId="d67b2d9e-9a70-4c13-a62f-57691e2bf300" providerId="ADAL" clId="{C9A7E65E-D9AC-4823-9EA1-1AFF42554DBA}" dt="2025-01-29T15:58:02.148" v="3926" actId="14100"/>
          <ac:spMkLst>
            <pc:docMk/>
            <pc:sldMk cId="2025211371" sldId="653"/>
            <ac:spMk id="2" creationId="{5697DC99-3F3F-ED7C-36A3-D04D9584204E}"/>
          </ac:spMkLst>
        </pc:spChg>
        <pc:spChg chg="mod">
          <ac:chgData name="Gardner, Wesley" userId="d67b2d9e-9a70-4c13-a62f-57691e2bf300" providerId="ADAL" clId="{C9A7E65E-D9AC-4823-9EA1-1AFF42554DBA}" dt="2025-01-29T15:17:47.242" v="1602" actId="20577"/>
          <ac:spMkLst>
            <pc:docMk/>
            <pc:sldMk cId="2025211371" sldId="653"/>
            <ac:spMk id="3" creationId="{69CC448A-7711-22F4-9C99-C93E587B22C6}"/>
          </ac:spMkLst>
        </pc:spChg>
      </pc:sldChg>
      <pc:sldChg chg="modSp add mod ord">
        <pc:chgData name="Gardner, Wesley" userId="d67b2d9e-9a70-4c13-a62f-57691e2bf300" providerId="ADAL" clId="{C9A7E65E-D9AC-4823-9EA1-1AFF42554DBA}" dt="2025-01-29T15:59:46.067" v="4314" actId="1076"/>
        <pc:sldMkLst>
          <pc:docMk/>
          <pc:sldMk cId="462613098" sldId="654"/>
        </pc:sldMkLst>
        <pc:spChg chg="mod">
          <ac:chgData name="Gardner, Wesley" userId="d67b2d9e-9a70-4c13-a62f-57691e2bf300" providerId="ADAL" clId="{C9A7E65E-D9AC-4823-9EA1-1AFF42554DBA}" dt="2025-01-29T15:36:36.517" v="2109" actId="20577"/>
          <ac:spMkLst>
            <pc:docMk/>
            <pc:sldMk cId="462613098" sldId="654"/>
            <ac:spMk id="2" creationId="{AD9CD43F-2A41-8B2C-E19C-C992A453331A}"/>
          </ac:spMkLst>
        </pc:spChg>
        <pc:spChg chg="mod">
          <ac:chgData name="Gardner, Wesley" userId="d67b2d9e-9a70-4c13-a62f-57691e2bf300" providerId="ADAL" clId="{C9A7E65E-D9AC-4823-9EA1-1AFF42554DBA}" dt="2025-01-29T15:59:46.067" v="4314" actId="1076"/>
          <ac:spMkLst>
            <pc:docMk/>
            <pc:sldMk cId="462613098" sldId="654"/>
            <ac:spMk id="3" creationId="{0621606A-7BB3-2B03-024A-E2C6760B2CDC}"/>
          </ac:spMkLst>
        </pc:spChg>
      </pc:sldChg>
      <pc:sldChg chg="modSp add mod ord">
        <pc:chgData name="Gardner, Wesley" userId="d67b2d9e-9a70-4c13-a62f-57691e2bf300" providerId="ADAL" clId="{C9A7E65E-D9AC-4823-9EA1-1AFF42554DBA}" dt="2025-01-29T15:50:26.493" v="3020" actId="6549"/>
        <pc:sldMkLst>
          <pc:docMk/>
          <pc:sldMk cId="724574030" sldId="655"/>
        </pc:sldMkLst>
        <pc:spChg chg="mod">
          <ac:chgData name="Gardner, Wesley" userId="d67b2d9e-9a70-4c13-a62f-57691e2bf300" providerId="ADAL" clId="{C9A7E65E-D9AC-4823-9EA1-1AFF42554DBA}" dt="2025-01-29T15:33:52.135" v="1643" actId="20577"/>
          <ac:spMkLst>
            <pc:docMk/>
            <pc:sldMk cId="724574030" sldId="655"/>
            <ac:spMk id="2" creationId="{2B293453-D7EB-692E-A05D-94C28838D822}"/>
          </ac:spMkLst>
        </pc:spChg>
        <pc:spChg chg="mod">
          <ac:chgData name="Gardner, Wesley" userId="d67b2d9e-9a70-4c13-a62f-57691e2bf300" providerId="ADAL" clId="{C9A7E65E-D9AC-4823-9EA1-1AFF42554DBA}" dt="2025-01-29T15:50:26.493" v="3020" actId="6549"/>
          <ac:spMkLst>
            <pc:docMk/>
            <pc:sldMk cId="724574030" sldId="655"/>
            <ac:spMk id="3" creationId="{049414A9-AA46-1DF6-64A5-48158536EC76}"/>
          </ac:spMkLst>
        </pc:spChg>
      </pc:sldChg>
      <pc:sldChg chg="modSp add mod ord">
        <pc:chgData name="Gardner, Wesley" userId="d67b2d9e-9a70-4c13-a62f-57691e2bf300" providerId="ADAL" clId="{C9A7E65E-D9AC-4823-9EA1-1AFF42554DBA}" dt="2025-01-29T16:00:03.801" v="4316" actId="1076"/>
        <pc:sldMkLst>
          <pc:docMk/>
          <pc:sldMk cId="3066887502" sldId="656"/>
        </pc:sldMkLst>
        <pc:spChg chg="mod">
          <ac:chgData name="Gardner, Wesley" userId="d67b2d9e-9a70-4c13-a62f-57691e2bf300" providerId="ADAL" clId="{C9A7E65E-D9AC-4823-9EA1-1AFF42554DBA}" dt="2025-01-29T16:00:03.801" v="4316" actId="1076"/>
          <ac:spMkLst>
            <pc:docMk/>
            <pc:sldMk cId="3066887502" sldId="656"/>
            <ac:spMk id="3" creationId="{37FDFBB0-FE40-BF0C-D69D-F5E8B3A535E6}"/>
          </ac:spMkLst>
        </pc:spChg>
      </pc:sldChg>
      <pc:sldChg chg="delSp modSp add mod">
        <pc:chgData name="Gardner, Wesley" userId="d67b2d9e-9a70-4c13-a62f-57691e2bf300" providerId="ADAL" clId="{C9A7E65E-D9AC-4823-9EA1-1AFF42554DBA}" dt="2025-01-30T20:46:23.256" v="7455" actId="403"/>
        <pc:sldMkLst>
          <pc:docMk/>
          <pc:sldMk cId="3408139030" sldId="657"/>
        </pc:sldMkLst>
        <pc:spChg chg="mod">
          <ac:chgData name="Gardner, Wesley" userId="d67b2d9e-9a70-4c13-a62f-57691e2bf300" providerId="ADAL" clId="{C9A7E65E-D9AC-4823-9EA1-1AFF42554DBA}" dt="2025-01-30T20:25:42.537" v="5791" actId="20577"/>
          <ac:spMkLst>
            <pc:docMk/>
            <pc:sldMk cId="3408139030" sldId="657"/>
            <ac:spMk id="2" creationId="{9918EBE7-EA5F-6CB1-6671-BD4CF6855B5E}"/>
          </ac:spMkLst>
        </pc:spChg>
        <pc:spChg chg="mod">
          <ac:chgData name="Gardner, Wesley" userId="d67b2d9e-9a70-4c13-a62f-57691e2bf300" providerId="ADAL" clId="{C9A7E65E-D9AC-4823-9EA1-1AFF42554DBA}" dt="2025-01-30T20:46:23.256" v="7455" actId="403"/>
          <ac:spMkLst>
            <pc:docMk/>
            <pc:sldMk cId="3408139030" sldId="657"/>
            <ac:spMk id="3" creationId="{02AEBE54-FF9B-034C-0C32-7D3DB600644C}"/>
          </ac:spMkLst>
        </pc:spChg>
        <pc:spChg chg="del mod">
          <ac:chgData name="Gardner, Wesley" userId="d67b2d9e-9a70-4c13-a62f-57691e2bf300" providerId="ADAL" clId="{C9A7E65E-D9AC-4823-9EA1-1AFF42554DBA}" dt="2025-01-30T20:28:54.330" v="5828"/>
          <ac:spMkLst>
            <pc:docMk/>
            <pc:sldMk cId="3408139030" sldId="657"/>
            <ac:spMk id="7" creationId="{F51E8341-74D2-942A-BCAE-B122595A517D}"/>
          </ac:spMkLst>
        </pc:spChg>
      </pc:sldChg>
      <pc:sldChg chg="modSp add mod">
        <pc:chgData name="Gardner, Wesley" userId="d67b2d9e-9a70-4c13-a62f-57691e2bf300" providerId="ADAL" clId="{C9A7E65E-D9AC-4823-9EA1-1AFF42554DBA}" dt="2025-01-30T20:46:18.336" v="7453" actId="403"/>
        <pc:sldMkLst>
          <pc:docMk/>
          <pc:sldMk cId="50576851" sldId="658"/>
        </pc:sldMkLst>
        <pc:spChg chg="mod">
          <ac:chgData name="Gardner, Wesley" userId="d67b2d9e-9a70-4c13-a62f-57691e2bf300" providerId="ADAL" clId="{C9A7E65E-D9AC-4823-9EA1-1AFF42554DBA}" dt="2025-01-30T20:46:18.336" v="7453" actId="403"/>
          <ac:spMkLst>
            <pc:docMk/>
            <pc:sldMk cId="50576851" sldId="658"/>
            <ac:spMk id="3" creationId="{E5D82D2C-8C49-2F41-00B2-CAC313336E6D}"/>
          </ac:spMkLst>
        </pc:spChg>
      </pc:sldChg>
      <pc:sldChg chg="new del">
        <pc:chgData name="Gardner, Wesley" userId="d67b2d9e-9a70-4c13-a62f-57691e2bf300" providerId="ADAL" clId="{C9A7E65E-D9AC-4823-9EA1-1AFF42554DBA}" dt="2025-01-30T20:28:58.487" v="5830" actId="680"/>
        <pc:sldMkLst>
          <pc:docMk/>
          <pc:sldMk cId="133917152" sldId="658"/>
        </pc:sldMkLst>
      </pc:sldChg>
      <pc:sldChg chg="modSp add mod">
        <pc:chgData name="Gardner, Wesley" userId="d67b2d9e-9a70-4c13-a62f-57691e2bf300" providerId="ADAL" clId="{C9A7E65E-D9AC-4823-9EA1-1AFF42554DBA}" dt="2025-01-30T20:31:43.225" v="6120" actId="20577"/>
        <pc:sldMkLst>
          <pc:docMk/>
          <pc:sldMk cId="2604959115" sldId="659"/>
        </pc:sldMkLst>
        <pc:spChg chg="mod">
          <ac:chgData name="Gardner, Wesley" userId="d67b2d9e-9a70-4c13-a62f-57691e2bf300" providerId="ADAL" clId="{C9A7E65E-D9AC-4823-9EA1-1AFF42554DBA}" dt="2025-01-30T20:31:43.225" v="6120" actId="20577"/>
          <ac:spMkLst>
            <pc:docMk/>
            <pc:sldMk cId="2604959115" sldId="659"/>
            <ac:spMk id="3" creationId="{406402DE-8BAA-8C8C-F454-B15C44B53C67}"/>
          </ac:spMkLst>
        </pc:spChg>
      </pc:sldChg>
      <pc:sldChg chg="modSp add mod">
        <pc:chgData name="Gardner, Wesley" userId="d67b2d9e-9a70-4c13-a62f-57691e2bf300" providerId="ADAL" clId="{C9A7E65E-D9AC-4823-9EA1-1AFF42554DBA}" dt="2025-01-30T20:39:11.795" v="6576" actId="5793"/>
        <pc:sldMkLst>
          <pc:docMk/>
          <pc:sldMk cId="668389782" sldId="660"/>
        </pc:sldMkLst>
        <pc:spChg chg="mod">
          <ac:chgData name="Gardner, Wesley" userId="d67b2d9e-9a70-4c13-a62f-57691e2bf300" providerId="ADAL" clId="{C9A7E65E-D9AC-4823-9EA1-1AFF42554DBA}" dt="2025-01-30T20:32:04.802" v="6131" actId="20577"/>
          <ac:spMkLst>
            <pc:docMk/>
            <pc:sldMk cId="668389782" sldId="660"/>
            <ac:spMk id="2" creationId="{02C35805-D9E4-7A42-A66C-305848FBC600}"/>
          </ac:spMkLst>
        </pc:spChg>
        <pc:spChg chg="mod">
          <ac:chgData name="Gardner, Wesley" userId="d67b2d9e-9a70-4c13-a62f-57691e2bf300" providerId="ADAL" clId="{C9A7E65E-D9AC-4823-9EA1-1AFF42554DBA}" dt="2025-01-30T20:39:11.795" v="6576" actId="5793"/>
          <ac:spMkLst>
            <pc:docMk/>
            <pc:sldMk cId="668389782" sldId="660"/>
            <ac:spMk id="3" creationId="{003C8176-7D77-AC15-4F76-3E3BD39D58BC}"/>
          </ac:spMkLst>
        </pc:spChg>
      </pc:sldChg>
      <pc:sldChg chg="new del">
        <pc:chgData name="Gardner, Wesley" userId="d67b2d9e-9a70-4c13-a62f-57691e2bf300" providerId="ADAL" clId="{C9A7E65E-D9AC-4823-9EA1-1AFF42554DBA}" dt="2025-01-30T20:31:55.904" v="6122" actId="680"/>
        <pc:sldMkLst>
          <pc:docMk/>
          <pc:sldMk cId="2123864935" sldId="660"/>
        </pc:sldMkLst>
      </pc:sldChg>
      <pc:sldChg chg="modSp add mod">
        <pc:chgData name="Gardner, Wesley" userId="d67b2d9e-9a70-4c13-a62f-57691e2bf300" providerId="ADAL" clId="{C9A7E65E-D9AC-4823-9EA1-1AFF42554DBA}" dt="2025-01-30T20:45:58.634" v="7450" actId="403"/>
        <pc:sldMkLst>
          <pc:docMk/>
          <pc:sldMk cId="2679566754" sldId="661"/>
        </pc:sldMkLst>
        <pc:spChg chg="mod">
          <ac:chgData name="Gardner, Wesley" userId="d67b2d9e-9a70-4c13-a62f-57691e2bf300" providerId="ADAL" clId="{C9A7E65E-D9AC-4823-9EA1-1AFF42554DBA}" dt="2025-01-30T20:45:58.634" v="7450" actId="403"/>
          <ac:spMkLst>
            <pc:docMk/>
            <pc:sldMk cId="2679566754" sldId="661"/>
            <ac:spMk id="3" creationId="{F39119A3-BFAD-F6E9-0930-C6B857E2914C}"/>
          </ac:spMkLst>
        </pc:spChg>
      </pc:sldChg>
      <pc:sldChg chg="modSp add mod ord">
        <pc:chgData name="Gardner, Wesley" userId="d67b2d9e-9a70-4c13-a62f-57691e2bf300" providerId="ADAL" clId="{C9A7E65E-D9AC-4823-9EA1-1AFF42554DBA}" dt="2025-01-30T20:46:28.236" v="7456" actId="403"/>
        <pc:sldMkLst>
          <pc:docMk/>
          <pc:sldMk cId="2891010340" sldId="662"/>
        </pc:sldMkLst>
        <pc:spChg chg="mod">
          <ac:chgData name="Gardner, Wesley" userId="d67b2d9e-9a70-4c13-a62f-57691e2bf300" providerId="ADAL" clId="{C9A7E65E-D9AC-4823-9EA1-1AFF42554DBA}" dt="2025-01-30T20:41:03.133" v="6868" actId="20577"/>
          <ac:spMkLst>
            <pc:docMk/>
            <pc:sldMk cId="2891010340" sldId="662"/>
            <ac:spMk id="2" creationId="{60021BA2-AE4C-73CB-5E5D-9AD071E44456}"/>
          </ac:spMkLst>
        </pc:spChg>
        <pc:spChg chg="mod">
          <ac:chgData name="Gardner, Wesley" userId="d67b2d9e-9a70-4c13-a62f-57691e2bf300" providerId="ADAL" clId="{C9A7E65E-D9AC-4823-9EA1-1AFF42554DBA}" dt="2025-01-30T20:46:28.236" v="7456" actId="403"/>
          <ac:spMkLst>
            <pc:docMk/>
            <pc:sldMk cId="2891010340" sldId="662"/>
            <ac:spMk id="3" creationId="{D4C04AB5-6767-6FD8-0283-0DADA8EBE0B8}"/>
          </ac:spMkLst>
        </pc:spChg>
      </pc:sldChg>
      <pc:sldChg chg="modSp add mod">
        <pc:chgData name="Gardner, Wesley" userId="d67b2d9e-9a70-4c13-a62f-57691e2bf300" providerId="ADAL" clId="{C9A7E65E-D9AC-4823-9EA1-1AFF42554DBA}" dt="2025-01-30T20:45:49.671" v="7449" actId="403"/>
        <pc:sldMkLst>
          <pc:docMk/>
          <pc:sldMk cId="1223912806" sldId="663"/>
        </pc:sldMkLst>
        <pc:spChg chg="mod">
          <ac:chgData name="Gardner, Wesley" userId="d67b2d9e-9a70-4c13-a62f-57691e2bf300" providerId="ADAL" clId="{C9A7E65E-D9AC-4823-9EA1-1AFF42554DBA}" dt="2025-01-30T20:45:38.293" v="7442"/>
          <ac:spMkLst>
            <pc:docMk/>
            <pc:sldMk cId="1223912806" sldId="663"/>
            <ac:spMk id="2" creationId="{7AFAB5C7-B3CE-A620-B07B-AE9D6C714FAA}"/>
          </ac:spMkLst>
        </pc:spChg>
        <pc:spChg chg="mod">
          <ac:chgData name="Gardner, Wesley" userId="d67b2d9e-9a70-4c13-a62f-57691e2bf300" providerId="ADAL" clId="{C9A7E65E-D9AC-4823-9EA1-1AFF42554DBA}" dt="2025-01-30T20:45:49.671" v="7449" actId="403"/>
          <ac:spMkLst>
            <pc:docMk/>
            <pc:sldMk cId="1223912806" sldId="663"/>
            <ac:spMk id="3" creationId="{0D0B8B15-0FD2-9E85-7A32-8051EC8F3127}"/>
          </ac:spMkLst>
        </pc:spChg>
      </pc:sldChg>
      <pc:sldMasterChg chg="del delSldLayout">
        <pc:chgData name="Gardner, Wesley" userId="d67b2d9e-9a70-4c13-a62f-57691e2bf300" providerId="ADAL" clId="{C9A7E65E-D9AC-4823-9EA1-1AFF42554DBA}" dt="2025-01-29T15:10:02.585" v="1012" actId="47"/>
        <pc:sldMasterMkLst>
          <pc:docMk/>
          <pc:sldMasterMk cId="3939019060" sldId="2147483678"/>
        </pc:sldMasterMkLst>
        <pc:sldLayoutChg chg="del">
          <pc:chgData name="Gardner, Wesley" userId="d67b2d9e-9a70-4c13-a62f-57691e2bf300" providerId="ADAL" clId="{C9A7E65E-D9AC-4823-9EA1-1AFF42554DBA}" dt="2025-01-29T15:10:02.585" v="1012" actId="47"/>
          <pc:sldLayoutMkLst>
            <pc:docMk/>
            <pc:sldMasterMk cId="3939019060" sldId="2147483678"/>
            <pc:sldLayoutMk cId="1449722106" sldId="2147483679"/>
          </pc:sldLayoutMkLst>
        </pc:sldLayoutChg>
        <pc:sldLayoutChg chg="del">
          <pc:chgData name="Gardner, Wesley" userId="d67b2d9e-9a70-4c13-a62f-57691e2bf300" providerId="ADAL" clId="{C9A7E65E-D9AC-4823-9EA1-1AFF42554DBA}" dt="2025-01-29T15:10:02.585" v="1012" actId="47"/>
          <pc:sldLayoutMkLst>
            <pc:docMk/>
            <pc:sldMasterMk cId="3939019060" sldId="2147483678"/>
            <pc:sldLayoutMk cId="3451751695" sldId="2147483680"/>
          </pc:sldLayoutMkLst>
        </pc:sldLayoutChg>
        <pc:sldLayoutChg chg="del">
          <pc:chgData name="Gardner, Wesley" userId="d67b2d9e-9a70-4c13-a62f-57691e2bf300" providerId="ADAL" clId="{C9A7E65E-D9AC-4823-9EA1-1AFF42554DBA}" dt="2025-01-29T15:10:02.585" v="1012" actId="47"/>
          <pc:sldLayoutMkLst>
            <pc:docMk/>
            <pc:sldMasterMk cId="3939019060" sldId="2147483678"/>
            <pc:sldLayoutMk cId="3809978287" sldId="2147483681"/>
          </pc:sldLayoutMkLst>
        </pc:sldLayoutChg>
        <pc:sldLayoutChg chg="del">
          <pc:chgData name="Gardner, Wesley" userId="d67b2d9e-9a70-4c13-a62f-57691e2bf300" providerId="ADAL" clId="{C9A7E65E-D9AC-4823-9EA1-1AFF42554DBA}" dt="2025-01-29T15:10:02.585" v="1012" actId="47"/>
          <pc:sldLayoutMkLst>
            <pc:docMk/>
            <pc:sldMasterMk cId="3939019060" sldId="2147483678"/>
            <pc:sldLayoutMk cId="2048922364" sldId="2147483682"/>
          </pc:sldLayoutMkLst>
        </pc:sldLayoutChg>
        <pc:sldLayoutChg chg="del">
          <pc:chgData name="Gardner, Wesley" userId="d67b2d9e-9a70-4c13-a62f-57691e2bf300" providerId="ADAL" clId="{C9A7E65E-D9AC-4823-9EA1-1AFF42554DBA}" dt="2025-01-29T15:10:02.585" v="1012" actId="47"/>
          <pc:sldLayoutMkLst>
            <pc:docMk/>
            <pc:sldMasterMk cId="3939019060" sldId="2147483678"/>
            <pc:sldLayoutMk cId="3359703688" sldId="2147483683"/>
          </pc:sldLayoutMkLst>
        </pc:sldLayoutChg>
        <pc:sldLayoutChg chg="del">
          <pc:chgData name="Gardner, Wesley" userId="d67b2d9e-9a70-4c13-a62f-57691e2bf300" providerId="ADAL" clId="{C9A7E65E-D9AC-4823-9EA1-1AFF42554DBA}" dt="2025-01-29T15:10:02.585" v="1012" actId="47"/>
          <pc:sldLayoutMkLst>
            <pc:docMk/>
            <pc:sldMasterMk cId="3939019060" sldId="2147483678"/>
            <pc:sldLayoutMk cId="1604962349" sldId="2147483684"/>
          </pc:sldLayoutMkLst>
        </pc:sldLayoutChg>
        <pc:sldLayoutChg chg="del">
          <pc:chgData name="Gardner, Wesley" userId="d67b2d9e-9a70-4c13-a62f-57691e2bf300" providerId="ADAL" clId="{C9A7E65E-D9AC-4823-9EA1-1AFF42554DBA}" dt="2025-01-29T15:10:02.585" v="1012" actId="47"/>
          <pc:sldLayoutMkLst>
            <pc:docMk/>
            <pc:sldMasterMk cId="3939019060" sldId="2147483678"/>
            <pc:sldLayoutMk cId="2516396319" sldId="2147483685"/>
          </pc:sldLayoutMkLst>
        </pc:sldLayoutChg>
        <pc:sldLayoutChg chg="del">
          <pc:chgData name="Gardner, Wesley" userId="d67b2d9e-9a70-4c13-a62f-57691e2bf300" providerId="ADAL" clId="{C9A7E65E-D9AC-4823-9EA1-1AFF42554DBA}" dt="2025-01-29T15:10:02.585" v="1012" actId="47"/>
          <pc:sldLayoutMkLst>
            <pc:docMk/>
            <pc:sldMasterMk cId="3939019060" sldId="2147483678"/>
            <pc:sldLayoutMk cId="2809165469" sldId="2147483686"/>
          </pc:sldLayoutMkLst>
        </pc:sldLayoutChg>
        <pc:sldLayoutChg chg="del">
          <pc:chgData name="Gardner, Wesley" userId="d67b2d9e-9a70-4c13-a62f-57691e2bf300" providerId="ADAL" clId="{C9A7E65E-D9AC-4823-9EA1-1AFF42554DBA}" dt="2025-01-29T15:10:02.585" v="1012" actId="47"/>
          <pc:sldLayoutMkLst>
            <pc:docMk/>
            <pc:sldMasterMk cId="3939019060" sldId="2147483678"/>
            <pc:sldLayoutMk cId="3610993418" sldId="2147483687"/>
          </pc:sldLayoutMkLst>
        </pc:sldLayoutChg>
        <pc:sldLayoutChg chg="del">
          <pc:chgData name="Gardner, Wesley" userId="d67b2d9e-9a70-4c13-a62f-57691e2bf300" providerId="ADAL" clId="{C9A7E65E-D9AC-4823-9EA1-1AFF42554DBA}" dt="2025-01-29T15:10:02.585" v="1012" actId="47"/>
          <pc:sldLayoutMkLst>
            <pc:docMk/>
            <pc:sldMasterMk cId="3939019060" sldId="2147483678"/>
            <pc:sldLayoutMk cId="310834831" sldId="2147483688"/>
          </pc:sldLayoutMkLst>
        </pc:sldLayoutChg>
        <pc:sldLayoutChg chg="del">
          <pc:chgData name="Gardner, Wesley" userId="d67b2d9e-9a70-4c13-a62f-57691e2bf300" providerId="ADAL" clId="{C9A7E65E-D9AC-4823-9EA1-1AFF42554DBA}" dt="2025-01-29T15:10:02.585" v="1012" actId="47"/>
          <pc:sldLayoutMkLst>
            <pc:docMk/>
            <pc:sldMasterMk cId="3939019060" sldId="2147483678"/>
            <pc:sldLayoutMk cId="732772535" sldId="2147483689"/>
          </pc:sldLayoutMkLst>
        </pc:sldLayoutChg>
        <pc:sldLayoutChg chg="del">
          <pc:chgData name="Gardner, Wesley" userId="d67b2d9e-9a70-4c13-a62f-57691e2bf300" providerId="ADAL" clId="{C9A7E65E-D9AC-4823-9EA1-1AFF42554DBA}" dt="2025-01-29T15:10:02.585" v="1012" actId="47"/>
          <pc:sldLayoutMkLst>
            <pc:docMk/>
            <pc:sldMasterMk cId="3939019060" sldId="2147483678"/>
            <pc:sldLayoutMk cId="998648466" sldId="2147483690"/>
          </pc:sldLayoutMkLst>
        </pc:sldLayoutChg>
      </pc:sldMasterChg>
      <pc:sldMasterChg chg="del delSldLayout">
        <pc:chgData name="Gardner, Wesley" userId="d67b2d9e-9a70-4c13-a62f-57691e2bf300" providerId="ADAL" clId="{C9A7E65E-D9AC-4823-9EA1-1AFF42554DBA}" dt="2025-01-29T15:10:02.585" v="1012" actId="47"/>
        <pc:sldMasterMkLst>
          <pc:docMk/>
          <pc:sldMasterMk cId="918513597" sldId="2147483691"/>
        </pc:sldMasterMkLst>
        <pc:sldLayoutChg chg="del">
          <pc:chgData name="Gardner, Wesley" userId="d67b2d9e-9a70-4c13-a62f-57691e2bf300" providerId="ADAL" clId="{C9A7E65E-D9AC-4823-9EA1-1AFF42554DBA}" dt="2025-01-29T15:10:02.585" v="1012" actId="47"/>
          <pc:sldLayoutMkLst>
            <pc:docMk/>
            <pc:sldMasterMk cId="918513597" sldId="2147483691"/>
            <pc:sldLayoutMk cId="222373587" sldId="2147483692"/>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2518520046" sldId="2147483693"/>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1035524534" sldId="2147483694"/>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3812647601" sldId="2147483695"/>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953437026" sldId="2147483696"/>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2627617273" sldId="2147483697"/>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1141992426" sldId="2147483698"/>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3900197665" sldId="2147483699"/>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746928315" sldId="2147483700"/>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3962517480" sldId="2147483701"/>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1749501780" sldId="2147483702"/>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1202057530" sldId="2147483703"/>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2160821314" sldId="2147483704"/>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2368135935" sldId="2147483705"/>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294781476" sldId="2147483706"/>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2708927539" sldId="2147483707"/>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2750607654" sldId="2147483708"/>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2108270754" sldId="2147483709"/>
          </pc:sldLayoutMkLst>
        </pc:sldLayoutChg>
        <pc:sldLayoutChg chg="del">
          <pc:chgData name="Gardner, Wesley" userId="d67b2d9e-9a70-4c13-a62f-57691e2bf300" providerId="ADAL" clId="{C9A7E65E-D9AC-4823-9EA1-1AFF42554DBA}" dt="2025-01-29T15:10:02.585" v="1012" actId="47"/>
          <pc:sldLayoutMkLst>
            <pc:docMk/>
            <pc:sldMasterMk cId="918513597" sldId="2147483691"/>
            <pc:sldLayoutMk cId="2391622310" sldId="2147483710"/>
          </pc:sldLayoutMkLst>
        </pc:sldLayoutChg>
      </pc:sldMasterChg>
      <pc:sldMasterChg chg="delSldLayout">
        <pc:chgData name="Gardner, Wesley" userId="d67b2d9e-9a70-4c13-a62f-57691e2bf300" providerId="ADAL" clId="{C9A7E65E-D9AC-4823-9EA1-1AFF42554DBA}" dt="2025-01-29T15:10:02.585" v="1012" actId="47"/>
        <pc:sldMasterMkLst>
          <pc:docMk/>
          <pc:sldMasterMk cId="3100751884" sldId="2147483749"/>
        </pc:sldMasterMkLst>
        <pc:sldLayoutChg chg="del">
          <pc:chgData name="Gardner, Wesley" userId="d67b2d9e-9a70-4c13-a62f-57691e2bf300" providerId="ADAL" clId="{C9A7E65E-D9AC-4823-9EA1-1AFF42554DBA}" dt="2025-01-29T15:10:02.585" v="1012" actId="47"/>
          <pc:sldLayoutMkLst>
            <pc:docMk/>
            <pc:sldMasterMk cId="3100751884" sldId="2147483749"/>
            <pc:sldLayoutMk cId="2876891626" sldId="214748376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FD4ECC-3ED2-4008-A22A-5E402CAF9771}" type="datetimeFigureOut">
              <a:rPr lang="en-US" smtClean="0"/>
              <a:t>1/30/2025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0BBC49-D76E-4B9F-9D40-A0531BD77559}" type="slidenum">
              <a:rPr lang="en-US" smtClean="0"/>
              <a:t>‹#›</a:t>
            </a:fld>
            <a:endParaRPr lang="en-US"/>
          </a:p>
        </p:txBody>
      </p:sp>
    </p:spTree>
    <p:extLst>
      <p:ext uri="{BB962C8B-B14F-4D97-AF65-F5344CB8AC3E}">
        <p14:creationId xmlns:p14="http://schemas.microsoft.com/office/powerpoint/2010/main" val="4182057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0BBC49-D76E-4B9F-9D40-A0531BD77559}" type="slidenum">
              <a:rPr lang="en-US" smtClean="0"/>
              <a:t>2</a:t>
            </a:fld>
            <a:endParaRPr lang="en-US"/>
          </a:p>
        </p:txBody>
      </p:sp>
    </p:spTree>
    <p:extLst>
      <p:ext uri="{BB962C8B-B14F-4D97-AF65-F5344CB8AC3E}">
        <p14:creationId xmlns:p14="http://schemas.microsoft.com/office/powerpoint/2010/main" val="34956845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A43A7-E871-8F82-2EE0-B39A9962EC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D05CAC-C328-7AE3-174C-9AB04555ED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B7D127-E1C0-7C6A-0EA6-9E4E026B0B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74CCC6-0C7D-6552-4681-CF38FF43380A}"/>
              </a:ext>
            </a:extLst>
          </p:cNvPr>
          <p:cNvSpPr>
            <a:spLocks noGrp="1"/>
          </p:cNvSpPr>
          <p:nvPr>
            <p:ph type="sldNum" sz="quarter" idx="5"/>
          </p:nvPr>
        </p:nvSpPr>
        <p:spPr/>
        <p:txBody>
          <a:bodyPr/>
          <a:lstStyle/>
          <a:p>
            <a:fld id="{480BBC49-D76E-4B9F-9D40-A0531BD77559}" type="slidenum">
              <a:rPr lang="en-US" smtClean="0"/>
              <a:t>12</a:t>
            </a:fld>
            <a:endParaRPr lang="en-US"/>
          </a:p>
        </p:txBody>
      </p:sp>
    </p:spTree>
    <p:extLst>
      <p:ext uri="{BB962C8B-B14F-4D97-AF65-F5344CB8AC3E}">
        <p14:creationId xmlns:p14="http://schemas.microsoft.com/office/powerpoint/2010/main" val="11268485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0BBC49-D76E-4B9F-9D40-A0531BD77559}" type="slidenum">
              <a:rPr lang="en-US" smtClean="0"/>
              <a:t>15</a:t>
            </a:fld>
            <a:endParaRPr lang="en-US"/>
          </a:p>
        </p:txBody>
      </p:sp>
    </p:spTree>
    <p:extLst>
      <p:ext uri="{BB962C8B-B14F-4D97-AF65-F5344CB8AC3E}">
        <p14:creationId xmlns:p14="http://schemas.microsoft.com/office/powerpoint/2010/main" val="2731193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1A194-ED4F-BD3B-7CB5-48894CC497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9C201F-A98F-6491-AA17-4611DEFC3E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F98841-2AC9-DD64-C1AF-5A8E2C6A23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944308-6461-AAC1-88FD-D9B0D5A4DD75}"/>
              </a:ext>
            </a:extLst>
          </p:cNvPr>
          <p:cNvSpPr>
            <a:spLocks noGrp="1"/>
          </p:cNvSpPr>
          <p:nvPr>
            <p:ph type="sldNum" sz="quarter" idx="5"/>
          </p:nvPr>
        </p:nvSpPr>
        <p:spPr/>
        <p:txBody>
          <a:bodyPr/>
          <a:lstStyle/>
          <a:p>
            <a:fld id="{480BBC49-D76E-4B9F-9D40-A0531BD77559}" type="slidenum">
              <a:rPr lang="en-US" smtClean="0"/>
              <a:t>16</a:t>
            </a:fld>
            <a:endParaRPr lang="en-US"/>
          </a:p>
        </p:txBody>
      </p:sp>
    </p:spTree>
    <p:extLst>
      <p:ext uri="{BB962C8B-B14F-4D97-AF65-F5344CB8AC3E}">
        <p14:creationId xmlns:p14="http://schemas.microsoft.com/office/powerpoint/2010/main" val="35183201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CF17C-10EE-A526-9F7D-EA03D65412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404794-8391-A408-8119-D1C410BCA0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D1A8E2-CAFE-8690-3302-04AC5894A1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AAC30B-283B-87B7-279C-A48B0BEEC68D}"/>
              </a:ext>
            </a:extLst>
          </p:cNvPr>
          <p:cNvSpPr>
            <a:spLocks noGrp="1"/>
          </p:cNvSpPr>
          <p:nvPr>
            <p:ph type="sldNum" sz="quarter" idx="5"/>
          </p:nvPr>
        </p:nvSpPr>
        <p:spPr/>
        <p:txBody>
          <a:bodyPr/>
          <a:lstStyle/>
          <a:p>
            <a:fld id="{480BBC49-D76E-4B9F-9D40-A0531BD77559}" type="slidenum">
              <a:rPr lang="en-US" smtClean="0"/>
              <a:t>17</a:t>
            </a:fld>
            <a:endParaRPr lang="en-US"/>
          </a:p>
        </p:txBody>
      </p:sp>
    </p:spTree>
    <p:extLst>
      <p:ext uri="{BB962C8B-B14F-4D97-AF65-F5344CB8AC3E}">
        <p14:creationId xmlns:p14="http://schemas.microsoft.com/office/powerpoint/2010/main" val="29641263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D7422-F336-DF1F-9937-C2E84468A2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51E370-843B-629C-35FD-785F46C88F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DBC38B-0DC0-89CC-7D47-2E93141852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E9C84A-C09C-0A22-3C3B-BEC0524CFB2B}"/>
              </a:ext>
            </a:extLst>
          </p:cNvPr>
          <p:cNvSpPr>
            <a:spLocks noGrp="1"/>
          </p:cNvSpPr>
          <p:nvPr>
            <p:ph type="sldNum" sz="quarter" idx="5"/>
          </p:nvPr>
        </p:nvSpPr>
        <p:spPr/>
        <p:txBody>
          <a:bodyPr/>
          <a:lstStyle/>
          <a:p>
            <a:fld id="{480BBC49-D76E-4B9F-9D40-A0531BD77559}" type="slidenum">
              <a:rPr lang="en-US" smtClean="0"/>
              <a:t>18</a:t>
            </a:fld>
            <a:endParaRPr lang="en-US"/>
          </a:p>
        </p:txBody>
      </p:sp>
    </p:spTree>
    <p:extLst>
      <p:ext uri="{BB962C8B-B14F-4D97-AF65-F5344CB8AC3E}">
        <p14:creationId xmlns:p14="http://schemas.microsoft.com/office/powerpoint/2010/main" val="2286001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C66DA-894D-A20B-09D4-1769087645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02403A-7468-581D-27B0-0E703E7109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82E77B-5F3F-E1D4-30A6-0341B7D252D5}"/>
              </a:ext>
            </a:extLst>
          </p:cNvPr>
          <p:cNvSpPr>
            <a:spLocks noGrp="1"/>
          </p:cNvSpPr>
          <p:nvPr>
            <p:ph type="body" idx="1"/>
          </p:nvPr>
        </p:nvSpPr>
        <p:spPr/>
        <p:txBody>
          <a:bodyPr/>
          <a:lstStyle/>
          <a:p>
            <a:r>
              <a:rPr lang="en-US" dirty="0"/>
              <a:t>The Department will send out correspondence to businesses when it receives notice of coverage terminating or where it receives notice that employees are working in the State and the business has no coverage reported. If you receive anything from the Department, please reach out. We are here to assist coming into compliance and oftentimes these are simple fixes. </a:t>
            </a:r>
          </a:p>
        </p:txBody>
      </p:sp>
      <p:sp>
        <p:nvSpPr>
          <p:cNvPr id="4" name="Slide Number Placeholder 3">
            <a:extLst>
              <a:ext uri="{FF2B5EF4-FFF2-40B4-BE49-F238E27FC236}">
                <a16:creationId xmlns:a16="http://schemas.microsoft.com/office/drawing/2014/main" id="{193D52D2-47ED-5DF6-31C8-BF5B2EC489FC}"/>
              </a:ext>
            </a:extLst>
          </p:cNvPr>
          <p:cNvSpPr>
            <a:spLocks noGrp="1"/>
          </p:cNvSpPr>
          <p:nvPr>
            <p:ph type="sldNum" sz="quarter" idx="5"/>
          </p:nvPr>
        </p:nvSpPr>
        <p:spPr/>
        <p:txBody>
          <a:bodyPr/>
          <a:lstStyle/>
          <a:p>
            <a:fld id="{480BBC49-D76E-4B9F-9D40-A0531BD77559}" type="slidenum">
              <a:rPr lang="en-US" smtClean="0"/>
              <a:t>3</a:t>
            </a:fld>
            <a:endParaRPr lang="en-US"/>
          </a:p>
        </p:txBody>
      </p:sp>
    </p:spTree>
    <p:extLst>
      <p:ext uri="{BB962C8B-B14F-4D97-AF65-F5344CB8AC3E}">
        <p14:creationId xmlns:p14="http://schemas.microsoft.com/office/powerpoint/2010/main" val="3189581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421FD-EA56-9A52-364F-C39FB04B52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DC8AA0-3930-3CD5-C6FA-D477F6F8C9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44AC1F-236F-1C38-080D-998129E999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BC2152-43EE-14F0-4520-DA1F6FA97064}"/>
              </a:ext>
            </a:extLst>
          </p:cNvPr>
          <p:cNvSpPr>
            <a:spLocks noGrp="1"/>
          </p:cNvSpPr>
          <p:nvPr>
            <p:ph type="sldNum" sz="quarter" idx="5"/>
          </p:nvPr>
        </p:nvSpPr>
        <p:spPr/>
        <p:txBody>
          <a:bodyPr/>
          <a:lstStyle/>
          <a:p>
            <a:fld id="{480BBC49-D76E-4B9F-9D40-A0531BD77559}" type="slidenum">
              <a:rPr lang="en-US" smtClean="0"/>
              <a:t>4</a:t>
            </a:fld>
            <a:endParaRPr lang="en-US"/>
          </a:p>
        </p:txBody>
      </p:sp>
    </p:spTree>
    <p:extLst>
      <p:ext uri="{BB962C8B-B14F-4D97-AF65-F5344CB8AC3E}">
        <p14:creationId xmlns:p14="http://schemas.microsoft.com/office/powerpoint/2010/main" val="2018818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2E65D-7957-1D31-1604-9CF7BE07D6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EDF8D6-B0EB-940D-9527-6FEDEAF567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12B1C2-DC57-24C7-F1AD-8228EC29BD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7B185C-4AF7-F2ED-FC3C-C8F4F5F60CB8}"/>
              </a:ext>
            </a:extLst>
          </p:cNvPr>
          <p:cNvSpPr>
            <a:spLocks noGrp="1"/>
          </p:cNvSpPr>
          <p:nvPr>
            <p:ph type="sldNum" sz="quarter" idx="5"/>
          </p:nvPr>
        </p:nvSpPr>
        <p:spPr/>
        <p:txBody>
          <a:bodyPr/>
          <a:lstStyle/>
          <a:p>
            <a:fld id="{480BBC49-D76E-4B9F-9D40-A0531BD77559}" type="slidenum">
              <a:rPr lang="en-US" smtClean="0"/>
              <a:t>5</a:t>
            </a:fld>
            <a:endParaRPr lang="en-US"/>
          </a:p>
        </p:txBody>
      </p:sp>
    </p:spTree>
    <p:extLst>
      <p:ext uri="{BB962C8B-B14F-4D97-AF65-F5344CB8AC3E}">
        <p14:creationId xmlns:p14="http://schemas.microsoft.com/office/powerpoint/2010/main" val="3214962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46812-AFB0-1E74-6E6A-5581E9F850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64A97F-BC7F-507D-EA12-9EB29DBE0C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BF176B-E2B5-1E07-697F-72126E51BE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98B945-5D8E-360E-FB55-517DDA06F296}"/>
              </a:ext>
            </a:extLst>
          </p:cNvPr>
          <p:cNvSpPr>
            <a:spLocks noGrp="1"/>
          </p:cNvSpPr>
          <p:nvPr>
            <p:ph type="sldNum" sz="quarter" idx="5"/>
          </p:nvPr>
        </p:nvSpPr>
        <p:spPr/>
        <p:txBody>
          <a:bodyPr/>
          <a:lstStyle/>
          <a:p>
            <a:fld id="{480BBC49-D76E-4B9F-9D40-A0531BD77559}" type="slidenum">
              <a:rPr lang="en-US" smtClean="0"/>
              <a:t>6</a:t>
            </a:fld>
            <a:endParaRPr lang="en-US"/>
          </a:p>
        </p:txBody>
      </p:sp>
    </p:spTree>
    <p:extLst>
      <p:ext uri="{BB962C8B-B14F-4D97-AF65-F5344CB8AC3E}">
        <p14:creationId xmlns:p14="http://schemas.microsoft.com/office/powerpoint/2010/main" val="2922016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62AE5-7A66-8A48-741E-8095D17751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DC733F-CF18-8F7D-EC90-2426891CD0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01CF53-195F-8936-A4DE-5EBC18EB64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EC345B-0FAB-50EB-7B89-27122F92880A}"/>
              </a:ext>
            </a:extLst>
          </p:cNvPr>
          <p:cNvSpPr>
            <a:spLocks noGrp="1"/>
          </p:cNvSpPr>
          <p:nvPr>
            <p:ph type="sldNum" sz="quarter" idx="5"/>
          </p:nvPr>
        </p:nvSpPr>
        <p:spPr/>
        <p:txBody>
          <a:bodyPr/>
          <a:lstStyle/>
          <a:p>
            <a:fld id="{480BBC49-D76E-4B9F-9D40-A0531BD77559}" type="slidenum">
              <a:rPr lang="en-US" smtClean="0"/>
              <a:t>7</a:t>
            </a:fld>
            <a:endParaRPr lang="en-US"/>
          </a:p>
        </p:txBody>
      </p:sp>
    </p:spTree>
    <p:extLst>
      <p:ext uri="{BB962C8B-B14F-4D97-AF65-F5344CB8AC3E}">
        <p14:creationId xmlns:p14="http://schemas.microsoft.com/office/powerpoint/2010/main" val="3959888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A01EC-3FD1-7353-D024-EB2C60F65D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3443F5-4D41-D507-972B-934D6DB6C2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0052BE-D6CF-68A6-35C6-EB14EF7BCBE6}"/>
              </a:ext>
            </a:extLst>
          </p:cNvPr>
          <p:cNvSpPr>
            <a:spLocks noGrp="1"/>
          </p:cNvSpPr>
          <p:nvPr>
            <p:ph type="body" idx="1"/>
          </p:nvPr>
        </p:nvSpPr>
        <p:spPr/>
        <p:txBody>
          <a:bodyPr/>
          <a:lstStyle/>
          <a:p>
            <a:r>
              <a:rPr lang="en-US" dirty="0"/>
              <a:t>Note that this is merely a brief overview of responsibilities that an employer has in the workers’ compensation context and does not include all such responsibilities. You may wish to review relevant statutes and rules to ensure you are clear on your responsibilities. You may always reach out to the Department for assistance. </a:t>
            </a:r>
          </a:p>
        </p:txBody>
      </p:sp>
      <p:sp>
        <p:nvSpPr>
          <p:cNvPr id="4" name="Slide Number Placeholder 3">
            <a:extLst>
              <a:ext uri="{FF2B5EF4-FFF2-40B4-BE49-F238E27FC236}">
                <a16:creationId xmlns:a16="http://schemas.microsoft.com/office/drawing/2014/main" id="{F1A2BB06-183D-0037-19BE-B1C3161C2048}"/>
              </a:ext>
            </a:extLst>
          </p:cNvPr>
          <p:cNvSpPr>
            <a:spLocks noGrp="1"/>
          </p:cNvSpPr>
          <p:nvPr>
            <p:ph type="sldNum" sz="quarter" idx="5"/>
          </p:nvPr>
        </p:nvSpPr>
        <p:spPr/>
        <p:txBody>
          <a:bodyPr/>
          <a:lstStyle/>
          <a:p>
            <a:fld id="{480BBC49-D76E-4B9F-9D40-A0531BD77559}" type="slidenum">
              <a:rPr lang="en-US" smtClean="0"/>
              <a:t>8</a:t>
            </a:fld>
            <a:endParaRPr lang="en-US"/>
          </a:p>
        </p:txBody>
      </p:sp>
    </p:spTree>
    <p:extLst>
      <p:ext uri="{BB962C8B-B14F-4D97-AF65-F5344CB8AC3E}">
        <p14:creationId xmlns:p14="http://schemas.microsoft.com/office/powerpoint/2010/main" val="1344114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04349-F030-A05D-1461-C9145B0073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AB09C0-0BBA-3E98-AD50-D04CE4AA30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C0C6AF-7AA4-5600-18DE-08676EAFCA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C3804D-34BF-AA90-4CEB-2DDE608EB0B3}"/>
              </a:ext>
            </a:extLst>
          </p:cNvPr>
          <p:cNvSpPr>
            <a:spLocks noGrp="1"/>
          </p:cNvSpPr>
          <p:nvPr>
            <p:ph type="sldNum" sz="quarter" idx="5"/>
          </p:nvPr>
        </p:nvSpPr>
        <p:spPr/>
        <p:txBody>
          <a:bodyPr/>
          <a:lstStyle/>
          <a:p>
            <a:fld id="{480BBC49-D76E-4B9F-9D40-A0531BD77559}" type="slidenum">
              <a:rPr lang="en-US" smtClean="0"/>
              <a:t>9</a:t>
            </a:fld>
            <a:endParaRPr lang="en-US"/>
          </a:p>
        </p:txBody>
      </p:sp>
    </p:spTree>
    <p:extLst>
      <p:ext uri="{BB962C8B-B14F-4D97-AF65-F5344CB8AC3E}">
        <p14:creationId xmlns:p14="http://schemas.microsoft.com/office/powerpoint/2010/main" val="1744216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40A8F-CE89-ABD0-A34C-B76781E8FE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512FE0-4889-FD98-6BC1-6635FF6D9C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09420B-3BBF-46F6-5C19-4458B2C527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CBD487-796C-8B7E-ABDB-3F9BA0F464A1}"/>
              </a:ext>
            </a:extLst>
          </p:cNvPr>
          <p:cNvSpPr>
            <a:spLocks noGrp="1"/>
          </p:cNvSpPr>
          <p:nvPr>
            <p:ph type="sldNum" sz="quarter" idx="5"/>
          </p:nvPr>
        </p:nvSpPr>
        <p:spPr/>
        <p:txBody>
          <a:bodyPr/>
          <a:lstStyle/>
          <a:p>
            <a:fld id="{480BBC49-D76E-4B9F-9D40-A0531BD77559}" type="slidenum">
              <a:rPr lang="en-US" smtClean="0"/>
              <a:t>10</a:t>
            </a:fld>
            <a:endParaRPr lang="en-US"/>
          </a:p>
        </p:txBody>
      </p:sp>
    </p:spTree>
    <p:extLst>
      <p:ext uri="{BB962C8B-B14F-4D97-AF65-F5344CB8AC3E}">
        <p14:creationId xmlns:p14="http://schemas.microsoft.com/office/powerpoint/2010/main" val="656029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10535F-6F65-4431-9BE1-41B36226ED2E}"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83DB-5E81-44E6-822F-2C2D22110A7E}"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36111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E110535F-6F65-4431-9BE1-41B36226ED2E}" type="datetimeFigureOut">
              <a:rPr lang="en-US" smtClean="0"/>
              <a:t>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1513882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10535F-6F65-4431-9BE1-41B36226ED2E}"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3905816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10535F-6F65-4431-9BE1-41B36226ED2E}"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83DB-5E81-44E6-822F-2C2D22110A7E}"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56659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10535F-6F65-4431-9BE1-41B36226ED2E}"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1432618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10535F-6F65-4431-9BE1-41B36226ED2E}"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83DB-5E81-44E6-822F-2C2D22110A7E}"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674072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10535F-6F65-4431-9BE1-41B36226ED2E}"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6889823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10535F-6F65-4431-9BE1-41B36226ED2E}"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41315840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10535F-6F65-4431-9BE1-41B36226ED2E}"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383530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10535F-6F65-4431-9BE1-41B36226ED2E}"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3952622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10535F-6F65-4431-9BE1-41B36226ED2E}"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2092481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10535F-6F65-4431-9BE1-41B36226ED2E}"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2260781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10535F-6F65-4431-9BE1-41B36226ED2E}" type="datetimeFigureOut">
              <a:rPr lang="en-US" smtClean="0"/>
              <a:t>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2636283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10535F-6F65-4431-9BE1-41B36226ED2E}" type="datetimeFigureOut">
              <a:rPr lang="en-US" smtClean="0"/>
              <a:t>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82030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535F-6F65-4431-9BE1-41B36226ED2E}" type="datetimeFigureOut">
              <a:rPr lang="en-US" smtClean="0"/>
              <a:t>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3883550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10535F-6F65-4431-9BE1-41B36226ED2E}"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1737848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10535F-6F65-4431-9BE1-41B36226ED2E}"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C83DB-5E81-44E6-822F-2C2D22110A7E}" type="slidenum">
              <a:rPr lang="en-US" smtClean="0"/>
              <a:t>‹#›</a:t>
            </a:fld>
            <a:endParaRPr lang="en-US"/>
          </a:p>
        </p:txBody>
      </p:sp>
    </p:spTree>
    <p:extLst>
      <p:ext uri="{BB962C8B-B14F-4D97-AF65-F5344CB8AC3E}">
        <p14:creationId xmlns:p14="http://schemas.microsoft.com/office/powerpoint/2010/main" val="3816466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B2591E0-5367-4F2F-9C30-2087D79A846D}" type="datetime1">
              <a:rPr lang="en-US" noProof="0" smtClean="0"/>
              <a:t>1/30/2025</a:t>
            </a:fld>
            <a:endParaRPr lang="en-US" noProof="0"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noProof="0"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82EE24B5-652C-4DB5-B7C3-B5BBEC1280B1}" type="slidenum">
              <a:rPr lang="en-US" noProof="0" smtClean="0"/>
              <a:pPr/>
              <a:t>‹#›</a:t>
            </a:fld>
            <a:endParaRPr lang="en-US" noProof="0" dirty="0"/>
          </a:p>
        </p:txBody>
      </p:sp>
    </p:spTree>
    <p:extLst>
      <p:ext uri="{BB962C8B-B14F-4D97-AF65-F5344CB8AC3E}">
        <p14:creationId xmlns:p14="http://schemas.microsoft.com/office/powerpoint/2010/main" val="3100751884"/>
      </p:ext>
    </p:extLst>
  </p:cSld>
  <p:clrMap bg1="dk1" tx1="lt1" bg2="dk2" tx2="lt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Lst>
  <p:hf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38471-6F45-DC59-C78F-33C4C11272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039C6E-3E42-E7FA-563C-8CEA13D6DD0A}"/>
              </a:ext>
            </a:extLst>
          </p:cNvPr>
          <p:cNvSpPr>
            <a:spLocks noGrp="1"/>
          </p:cNvSpPr>
          <p:nvPr>
            <p:ph type="title"/>
          </p:nvPr>
        </p:nvSpPr>
        <p:spPr>
          <a:xfrm>
            <a:off x="684212" y="-67734"/>
            <a:ext cx="8534400" cy="1507067"/>
          </a:xfrm>
        </p:spPr>
        <p:txBody>
          <a:bodyPr/>
          <a:lstStyle/>
          <a:p>
            <a:pPr algn="ctr"/>
            <a:r>
              <a:rPr lang="en-US" dirty="0"/>
              <a:t>About the department</a:t>
            </a:r>
          </a:p>
        </p:txBody>
      </p:sp>
      <p:sp>
        <p:nvSpPr>
          <p:cNvPr id="4" name="Slide Number Placeholder 3">
            <a:extLst>
              <a:ext uri="{FF2B5EF4-FFF2-40B4-BE49-F238E27FC236}">
                <a16:creationId xmlns:a16="http://schemas.microsoft.com/office/drawing/2014/main" id="{451DD09D-1FCD-0286-7EF8-ECF10B278AC9}"/>
              </a:ext>
            </a:extLst>
          </p:cNvPr>
          <p:cNvSpPr>
            <a:spLocks noGrp="1"/>
          </p:cNvSpPr>
          <p:nvPr>
            <p:ph type="sldNum" sz="quarter" idx="12"/>
          </p:nvPr>
        </p:nvSpPr>
        <p:spPr/>
        <p:txBody>
          <a:bodyPr/>
          <a:lstStyle/>
          <a:p>
            <a:fld id="{82EE24B5-652C-4DB5-B7C3-B5BBEC1280B1}" type="slidenum">
              <a:rPr lang="en-US" smtClean="0"/>
              <a:t>1</a:t>
            </a:fld>
            <a:endParaRPr lang="en-US" dirty="0"/>
          </a:p>
        </p:txBody>
      </p:sp>
      <p:sp>
        <p:nvSpPr>
          <p:cNvPr id="5" name="TextBox 4">
            <a:extLst>
              <a:ext uri="{FF2B5EF4-FFF2-40B4-BE49-F238E27FC236}">
                <a16:creationId xmlns:a16="http://schemas.microsoft.com/office/drawing/2014/main" id="{74B88A7B-C11B-FD51-44B9-4BDB3F1916BC}"/>
              </a:ext>
            </a:extLst>
          </p:cNvPr>
          <p:cNvSpPr txBox="1"/>
          <p:nvPr/>
        </p:nvSpPr>
        <p:spPr>
          <a:xfrm>
            <a:off x="502920" y="1158240"/>
            <a:ext cx="11186160" cy="2571601"/>
          </a:xfrm>
          <a:prstGeom prst="rect">
            <a:avLst/>
          </a:prstGeom>
          <a:noFill/>
        </p:spPr>
        <p:txBody>
          <a:bodyPr wrap="square" rtlCol="0">
            <a:spAutoFit/>
          </a:bodyPr>
          <a:lstStyle/>
          <a:p>
            <a:r>
              <a:rPr lang="en-US" b="0" i="0" dirty="0">
                <a:solidFill>
                  <a:srgbClr val="222222"/>
                </a:solidFill>
                <a:effectLst/>
                <a:latin typeface="Times New Roman" panose="02020603050405020304" pitchFamily="18" charset="0"/>
                <a:cs typeface="Times New Roman" panose="02020603050405020304" pitchFamily="18" charset="0"/>
              </a:rPr>
              <a:t>The Department of Labor helps employers and insurance carriers to operate successfully within New Hampshire’s labor laws. We encourage a successful, fair, and safe workplace throughout the Granite State.</a:t>
            </a:r>
          </a:p>
          <a:p>
            <a:endParaRPr lang="en-US" dirty="0">
              <a:solidFill>
                <a:srgbClr val="222222"/>
              </a:solidFill>
              <a:latin typeface="Times New Roman" panose="02020603050405020304" pitchFamily="18" charset="0"/>
              <a:cs typeface="Times New Roman" panose="02020603050405020304" pitchFamily="18" charset="0"/>
            </a:endParaRPr>
          </a:p>
          <a:p>
            <a:pPr marL="0" marR="0">
              <a:lnSpc>
                <a:spcPct val="107000"/>
              </a:lnSpc>
              <a:spcAft>
                <a:spcPts val="800"/>
              </a:spcAft>
            </a:pPr>
            <a:r>
              <a:rPr lang="en-US"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The Department has two primary areas:</a:t>
            </a:r>
          </a:p>
          <a:p>
            <a:pPr marL="342900" marR="0" lvl="0" indent="-342900">
              <a:lnSpc>
                <a:spcPct val="107000"/>
              </a:lnSpc>
              <a:buFont typeface="Times New Roman" panose="02020603050405020304" pitchFamily="18" charset="0"/>
              <a:buChar char="-"/>
            </a:pPr>
            <a:r>
              <a:rPr lang="en-US"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Workers’ compensation division</a:t>
            </a:r>
          </a:p>
          <a:p>
            <a:pPr marL="342900" marR="0" lvl="0" indent="-342900">
              <a:lnSpc>
                <a:spcPct val="107000"/>
              </a:lnSpc>
              <a:spcAft>
                <a:spcPts val="800"/>
              </a:spcAft>
              <a:buFont typeface="Times New Roman" panose="02020603050405020304" pitchFamily="18" charset="0"/>
              <a:buChar char="-"/>
            </a:pPr>
            <a:r>
              <a:rPr lang="en-US"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Wage and hour division</a:t>
            </a:r>
          </a:p>
          <a:p>
            <a:endParaRPr lang="en-US" dirty="0">
              <a:solidFill>
                <a:srgbClr val="222222"/>
              </a:solidFill>
              <a:latin typeface="Century Gothic (Body)"/>
            </a:endParaRPr>
          </a:p>
          <a:p>
            <a:endParaRPr lang="en-US" dirty="0">
              <a:latin typeface="Century Gothic (Body)"/>
            </a:endParaRPr>
          </a:p>
        </p:txBody>
      </p:sp>
    </p:spTree>
    <p:extLst>
      <p:ext uri="{BB962C8B-B14F-4D97-AF65-F5344CB8AC3E}">
        <p14:creationId xmlns:p14="http://schemas.microsoft.com/office/powerpoint/2010/main" val="2394562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a:extLst>
            <a:ext uri="{FF2B5EF4-FFF2-40B4-BE49-F238E27FC236}">
              <a16:creationId xmlns:a16="http://schemas.microsoft.com/office/drawing/2014/main" id="{7DB6924F-42CD-4EC9-5881-834822C97C6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6867B1B-E201-2513-8272-65FCAD29A2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186F3E-FBCA-6FED-AE50-E0F7B18B3B9B}"/>
              </a:ext>
            </a:extLst>
          </p:cNvPr>
          <p:cNvSpPr>
            <a:spLocks noGrp="1"/>
          </p:cNvSpPr>
          <p:nvPr>
            <p:ph type="title"/>
          </p:nvPr>
        </p:nvSpPr>
        <p:spPr>
          <a:xfrm>
            <a:off x="684212" y="685799"/>
            <a:ext cx="3747111" cy="4892040"/>
          </a:xfrm>
        </p:spPr>
        <p:txBody>
          <a:bodyPr>
            <a:normAutofit/>
          </a:bodyPr>
          <a:lstStyle/>
          <a:p>
            <a:pPr algn="r"/>
            <a:r>
              <a:rPr lang="en-US" sz="3300" dirty="0"/>
              <a:t>Premium audit disputes</a:t>
            </a:r>
          </a:p>
        </p:txBody>
      </p:sp>
      <p:cxnSp>
        <p:nvCxnSpPr>
          <p:cNvPr id="11" name="Straight Connector 10">
            <a:extLst>
              <a:ext uri="{FF2B5EF4-FFF2-40B4-BE49-F238E27FC236}">
                <a16:creationId xmlns:a16="http://schemas.microsoft.com/office/drawing/2014/main" id="{164B9859-CD9E-F08B-EEBF-982B3F92818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783"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CA2EFEC-A57B-9A63-118B-4D8BB0FB4A2C}"/>
              </a:ext>
            </a:extLst>
          </p:cNvPr>
          <p:cNvSpPr>
            <a:spLocks noGrp="1"/>
          </p:cNvSpPr>
          <p:nvPr>
            <p:ph idx="1"/>
          </p:nvPr>
        </p:nvSpPr>
        <p:spPr>
          <a:xfrm>
            <a:off x="4979962" y="685799"/>
            <a:ext cx="6288260" cy="4892040"/>
          </a:xfrm>
        </p:spPr>
        <p:txBody>
          <a:bodyPr>
            <a:normAutofit/>
          </a:bodyPr>
          <a:lstStyle/>
          <a:p>
            <a:pPr>
              <a:lnSpc>
                <a:spcPct val="90000"/>
              </a:lnSpc>
            </a:pPr>
            <a:r>
              <a:rPr lang="en-US" sz="1800" dirty="0">
                <a:effectLst/>
                <a:latin typeface="Times New Roman" panose="02020603050405020304" pitchFamily="18" charset="0"/>
                <a:ea typeface="Aptos" panose="020B0004020202020204" pitchFamily="34" charset="0"/>
              </a:rPr>
              <a:t>Alternatively, there is a dispute resolution process through NCCI.</a:t>
            </a:r>
            <a:endParaRPr lang="en-US" sz="1800" dirty="0">
              <a:latin typeface="Times New Roman" panose="02020603050405020304" pitchFamily="18" charset="0"/>
              <a:ea typeface="Aptos" panose="020B0004020202020204" pitchFamily="34" charset="0"/>
            </a:endParaRPr>
          </a:p>
          <a:p>
            <a:pPr>
              <a:lnSpc>
                <a:spcPct val="90000"/>
              </a:lnSpc>
            </a:pPr>
            <a:r>
              <a:rPr lang="en-US" sz="1800" dirty="0">
                <a:effectLst/>
                <a:latin typeface="Times New Roman" panose="02020603050405020304" pitchFamily="18" charset="0"/>
                <a:ea typeface="Aptos" panose="020B0004020202020204" pitchFamily="34" charset="0"/>
              </a:rPr>
              <a:t>Applicable to scenarios where an insured believes their carrier is miscalculating a premium or misapplying classifications.</a:t>
            </a:r>
          </a:p>
          <a:p>
            <a:pPr>
              <a:lnSpc>
                <a:spcPct val="90000"/>
              </a:lnSpc>
            </a:pPr>
            <a:r>
              <a:rPr lang="en-US" sz="1800" dirty="0">
                <a:effectLst/>
                <a:latin typeface="Times New Roman" panose="02020603050405020304" pitchFamily="18" charset="0"/>
                <a:ea typeface="Aptos" panose="020B0004020202020204" pitchFamily="34" charset="0"/>
              </a:rPr>
              <a:t>Here there is no dispute over who is an employee or not for purposes of premium calculation.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dirty="0">
              <a:solidFill>
                <a:schemeClr val="tx1"/>
              </a:solidFill>
            </a:endParaRPr>
          </a:p>
        </p:txBody>
      </p:sp>
      <p:sp>
        <p:nvSpPr>
          <p:cNvPr id="4" name="Slide Number Placeholder 3">
            <a:extLst>
              <a:ext uri="{FF2B5EF4-FFF2-40B4-BE49-F238E27FC236}">
                <a16:creationId xmlns:a16="http://schemas.microsoft.com/office/drawing/2014/main" id="{C2301331-9E74-D1C5-B027-0B1BC866D0A4}"/>
              </a:ext>
            </a:extLst>
          </p:cNvPr>
          <p:cNvSpPr>
            <a:spLocks noGrp="1"/>
          </p:cNvSpPr>
          <p:nvPr>
            <p:ph type="sldNum" sz="quarter" idx="12"/>
          </p:nvPr>
        </p:nvSpPr>
        <p:spPr>
          <a:xfrm>
            <a:off x="10363200" y="5578475"/>
            <a:ext cx="1142245" cy="669925"/>
          </a:xfrm>
        </p:spPr>
        <p:txBody>
          <a:bodyPr>
            <a:normAutofit/>
          </a:bodyPr>
          <a:lstStyle/>
          <a:p>
            <a:pPr>
              <a:spcAft>
                <a:spcPts val="600"/>
              </a:spcAft>
            </a:pPr>
            <a:fld id="{3D8C83DB-5E81-44E6-822F-2C2D22110A7E}" type="slidenum">
              <a:rPr lang="en-US">
                <a:solidFill>
                  <a:schemeClr val="tx1"/>
                </a:solidFill>
              </a:rPr>
              <a:pPr>
                <a:spcAft>
                  <a:spcPts val="600"/>
                </a:spcAft>
              </a:pPr>
              <a:t>10</a:t>
            </a:fld>
            <a:endParaRPr lang="en-US">
              <a:solidFill>
                <a:schemeClr val="tx1"/>
              </a:solidFill>
            </a:endParaRPr>
          </a:p>
        </p:txBody>
      </p:sp>
    </p:spTree>
    <p:extLst>
      <p:ext uri="{BB962C8B-B14F-4D97-AF65-F5344CB8AC3E}">
        <p14:creationId xmlns:p14="http://schemas.microsoft.com/office/powerpoint/2010/main" val="2920943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C2644B78-C81E-2D19-414B-D3D86C53B1A0}"/>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3" name="Group 12">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4" name="Straight Connector 13">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4" name="Slide Number Placeholder 3">
            <a:extLst>
              <a:ext uri="{FF2B5EF4-FFF2-40B4-BE49-F238E27FC236}">
                <a16:creationId xmlns:a16="http://schemas.microsoft.com/office/drawing/2014/main" id="{3C207BDA-64DC-EEFD-C19F-6DF184302E4B}"/>
              </a:ext>
            </a:extLst>
          </p:cNvPr>
          <p:cNvSpPr>
            <a:spLocks noGrp="1"/>
          </p:cNvSpPr>
          <p:nvPr>
            <p:ph type="sldNum" sz="quarter" idx="12"/>
          </p:nvPr>
        </p:nvSpPr>
        <p:spPr>
          <a:xfrm>
            <a:off x="80045" y="5867400"/>
            <a:ext cx="1142245" cy="669925"/>
          </a:xfrm>
        </p:spPr>
        <p:txBody>
          <a:bodyPr>
            <a:normAutofit/>
          </a:bodyPr>
          <a:lstStyle/>
          <a:p>
            <a:pPr>
              <a:spcAft>
                <a:spcPts val="600"/>
              </a:spcAft>
            </a:pPr>
            <a:fld id="{3D8C83DB-5E81-44E6-822F-2C2D22110A7E}" type="slidenum">
              <a:rPr lang="en-US">
                <a:solidFill>
                  <a:srgbClr val="FFFFFF"/>
                </a:solidFill>
              </a:rPr>
              <a:pPr>
                <a:spcAft>
                  <a:spcPts val="600"/>
                </a:spcAft>
              </a:pPr>
              <a:t>11</a:t>
            </a:fld>
            <a:endParaRPr lang="en-US">
              <a:solidFill>
                <a:srgbClr val="FFFFFF"/>
              </a:solidFill>
            </a:endParaRPr>
          </a:p>
        </p:txBody>
      </p:sp>
      <p:sp>
        <p:nvSpPr>
          <p:cNvPr id="20" name="Rectangle 19">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F1051B-5FAD-C0FA-5386-AE89AFF11685}"/>
              </a:ext>
            </a:extLst>
          </p:cNvPr>
          <p:cNvSpPr>
            <a:spLocks noGrp="1"/>
          </p:cNvSpPr>
          <p:nvPr>
            <p:ph type="title"/>
          </p:nvPr>
        </p:nvSpPr>
        <p:spPr>
          <a:xfrm>
            <a:off x="1518701" y="685800"/>
            <a:ext cx="4512856" cy="5308599"/>
          </a:xfrm>
        </p:spPr>
        <p:txBody>
          <a:bodyPr>
            <a:normAutofit/>
          </a:bodyPr>
          <a:lstStyle/>
          <a:p>
            <a:r>
              <a:rPr lang="en-US" sz="3200" dirty="0">
                <a:solidFill>
                  <a:srgbClr val="FFFFFF"/>
                </a:solidFill>
              </a:rPr>
              <a:t>Wage &amp; hour division</a:t>
            </a:r>
          </a:p>
        </p:txBody>
      </p:sp>
      <p:sp>
        <p:nvSpPr>
          <p:cNvPr id="3" name="Content Placeholder 2">
            <a:extLst>
              <a:ext uri="{FF2B5EF4-FFF2-40B4-BE49-F238E27FC236}">
                <a16:creationId xmlns:a16="http://schemas.microsoft.com/office/drawing/2014/main" id="{6DE651FE-9735-B42B-79D8-5B9ED233E803}"/>
              </a:ext>
            </a:extLst>
          </p:cNvPr>
          <p:cNvSpPr>
            <a:spLocks noGrp="1"/>
          </p:cNvSpPr>
          <p:nvPr>
            <p:ph idx="1"/>
          </p:nvPr>
        </p:nvSpPr>
        <p:spPr>
          <a:xfrm>
            <a:off x="6516553" y="457200"/>
            <a:ext cx="4754563" cy="5638800"/>
          </a:xfrm>
        </p:spPr>
        <p:txBody>
          <a:bodyPr>
            <a:normAutofit/>
          </a:bodyPr>
          <a:lstStyle/>
          <a:p>
            <a:endParaRPr lang="en-US" sz="1800" kern="100">
              <a:solidFill>
                <a:srgbClr val="FFFFFF"/>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1800" kern="100">
              <a:solidFill>
                <a:srgbClr val="FFFFFF"/>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1800">
              <a:solidFill>
                <a:srgbClr val="FFFFFF"/>
              </a:solidFill>
            </a:endParaRPr>
          </a:p>
        </p:txBody>
      </p:sp>
      <p:sp>
        <p:nvSpPr>
          <p:cNvPr id="7" name="TextBox 6">
            <a:extLst>
              <a:ext uri="{FF2B5EF4-FFF2-40B4-BE49-F238E27FC236}">
                <a16:creationId xmlns:a16="http://schemas.microsoft.com/office/drawing/2014/main" id="{1F118012-3FEE-A01F-65FD-1CA79FBB9CF0}"/>
              </a:ext>
            </a:extLst>
          </p:cNvPr>
          <p:cNvSpPr txBox="1"/>
          <p:nvPr/>
        </p:nvSpPr>
        <p:spPr>
          <a:xfrm>
            <a:off x="6187440" y="457200"/>
            <a:ext cx="5689600" cy="5016758"/>
          </a:xfrm>
          <a:prstGeom prst="rect">
            <a:avLst/>
          </a:prstGeom>
          <a:noFill/>
        </p:spPr>
        <p:txBody>
          <a:bodyPr wrap="square" rtlCol="0">
            <a:spAutoFit/>
          </a:bodyPr>
          <a:lstStyle/>
          <a:p>
            <a:r>
              <a:rPr lang="en-US" sz="1600" dirty="0">
                <a:latin typeface="Times New Roman" panose="02020603050405020304" pitchFamily="18" charset="0"/>
                <a:cs typeface="Times New Roman" panose="02020603050405020304" pitchFamily="18" charset="0"/>
              </a:rPr>
              <a:t>The Wage &amp; Hour Division administers and monitors compliance with wage and hour laws of the State of New Hampshire. The Division is comprised of several units:</a:t>
            </a:r>
          </a:p>
          <a:p>
            <a:endParaRPr lang="en-US" sz="16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Inspection: the Department has inspectors who visit businesses to ensure compliance with relevant State labor laws. These inspectors work directly with employers in helping them come into compliance. They will cite violations when found and such violations could be subject to civil penalties.</a:t>
            </a:r>
          </a:p>
          <a:p>
            <a:endParaRPr lang="en-US" sz="16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Safety: the </a:t>
            </a:r>
            <a:r>
              <a:rPr lang="en-US" sz="1600" b="0" i="0" dirty="0">
                <a:effectLst/>
                <a:latin typeface="Times New Roman" panose="02020603050405020304" pitchFamily="18" charset="0"/>
                <a:cs typeface="Times New Roman" panose="02020603050405020304" pitchFamily="18" charset="0"/>
              </a:rPr>
              <a:t>Safety &amp; Training Division of the Department of Labor is responsible for administering and enforcing workplace safety laws and regulations for public employers. The Department has inspectors on staff tasked with working with employers to monitor compliance.</a:t>
            </a:r>
          </a:p>
          <a:p>
            <a:endParaRPr lang="en-US" sz="1600" b="0" i="0" dirty="0">
              <a:effectLst/>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Boiler &amp; Elevator: the Department also has several individuals certified to inspect boilers and elevators within the State. This unit ensures that units are properly inspected and certified. It also ensures that inspectors are properly licensed. </a:t>
            </a:r>
          </a:p>
        </p:txBody>
      </p:sp>
    </p:spTree>
    <p:extLst>
      <p:ext uri="{BB962C8B-B14F-4D97-AF65-F5344CB8AC3E}">
        <p14:creationId xmlns:p14="http://schemas.microsoft.com/office/powerpoint/2010/main" val="3195444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ACE7FA33-874B-3BD0-2779-A3DBADB77B84}"/>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004C92AE-F9AF-D7D3-E800-4F4B33FE7F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95C0F9F-990D-A14B-AF1C-E587AE372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3" name="Group 12">
            <a:extLst>
              <a:ext uri="{FF2B5EF4-FFF2-40B4-BE49-F238E27FC236}">
                <a16:creationId xmlns:a16="http://schemas.microsoft.com/office/drawing/2014/main" id="{44E86370-2C80-A7CB-5F56-9F27DBD4DF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4" name="Straight Connector 13">
              <a:extLst>
                <a:ext uri="{FF2B5EF4-FFF2-40B4-BE49-F238E27FC236}">
                  <a16:creationId xmlns:a16="http://schemas.microsoft.com/office/drawing/2014/main" id="{0B019176-CD4E-8918-D3F1-F151A8B05EC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A53AEC1F-C0CC-ABBC-1283-A19FF048319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BC13FD0-2124-056C-2763-0C8BB886E84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55F461B-1664-813C-B958-7E1B3D12E87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DF9444F2-5DFC-62B9-F53F-B5CC4DB9690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4" name="Slide Number Placeholder 3">
            <a:extLst>
              <a:ext uri="{FF2B5EF4-FFF2-40B4-BE49-F238E27FC236}">
                <a16:creationId xmlns:a16="http://schemas.microsoft.com/office/drawing/2014/main" id="{252CA791-C291-B371-7F04-C1EF90E792AB}"/>
              </a:ext>
            </a:extLst>
          </p:cNvPr>
          <p:cNvSpPr>
            <a:spLocks noGrp="1"/>
          </p:cNvSpPr>
          <p:nvPr>
            <p:ph type="sldNum" sz="quarter" idx="12"/>
          </p:nvPr>
        </p:nvSpPr>
        <p:spPr>
          <a:xfrm>
            <a:off x="80045" y="5867400"/>
            <a:ext cx="1142245" cy="669925"/>
          </a:xfrm>
        </p:spPr>
        <p:txBody>
          <a:bodyPr>
            <a:normAutofit/>
          </a:bodyPr>
          <a:lstStyle/>
          <a:p>
            <a:pPr>
              <a:spcAft>
                <a:spcPts val="600"/>
              </a:spcAft>
            </a:pPr>
            <a:fld id="{3D8C83DB-5E81-44E6-822F-2C2D22110A7E}" type="slidenum">
              <a:rPr lang="en-US">
                <a:solidFill>
                  <a:srgbClr val="FFFFFF"/>
                </a:solidFill>
              </a:rPr>
              <a:pPr>
                <a:spcAft>
                  <a:spcPts val="600"/>
                </a:spcAft>
              </a:pPr>
              <a:t>12</a:t>
            </a:fld>
            <a:endParaRPr lang="en-US">
              <a:solidFill>
                <a:srgbClr val="FFFFFF"/>
              </a:solidFill>
            </a:endParaRPr>
          </a:p>
        </p:txBody>
      </p:sp>
      <p:sp>
        <p:nvSpPr>
          <p:cNvPr id="20" name="Rectangle 19">
            <a:extLst>
              <a:ext uri="{FF2B5EF4-FFF2-40B4-BE49-F238E27FC236}">
                <a16:creationId xmlns:a16="http://schemas.microsoft.com/office/drawing/2014/main" id="{719466B5-03D4-2130-D939-A9ACCF269A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021BA2-AE4C-73CB-5E5D-9AD071E44456}"/>
              </a:ext>
            </a:extLst>
          </p:cNvPr>
          <p:cNvSpPr>
            <a:spLocks noGrp="1"/>
          </p:cNvSpPr>
          <p:nvPr>
            <p:ph type="title"/>
          </p:nvPr>
        </p:nvSpPr>
        <p:spPr>
          <a:xfrm>
            <a:off x="1518701" y="685800"/>
            <a:ext cx="4512856" cy="5308599"/>
          </a:xfrm>
        </p:spPr>
        <p:txBody>
          <a:bodyPr>
            <a:normAutofit/>
          </a:bodyPr>
          <a:lstStyle/>
          <a:p>
            <a:r>
              <a:rPr lang="en-US" sz="3200" dirty="0">
                <a:solidFill>
                  <a:srgbClr val="FFFFFF"/>
                </a:solidFill>
              </a:rPr>
              <a:t>Youth labor</a:t>
            </a:r>
          </a:p>
        </p:txBody>
      </p:sp>
      <p:sp>
        <p:nvSpPr>
          <p:cNvPr id="3" name="Content Placeholder 2">
            <a:extLst>
              <a:ext uri="{FF2B5EF4-FFF2-40B4-BE49-F238E27FC236}">
                <a16:creationId xmlns:a16="http://schemas.microsoft.com/office/drawing/2014/main" id="{D4C04AB5-6767-6FD8-0283-0DADA8EBE0B8}"/>
              </a:ext>
            </a:extLst>
          </p:cNvPr>
          <p:cNvSpPr>
            <a:spLocks noGrp="1"/>
          </p:cNvSpPr>
          <p:nvPr>
            <p:ph idx="1"/>
          </p:nvPr>
        </p:nvSpPr>
        <p:spPr>
          <a:xfrm>
            <a:off x="6516553" y="457200"/>
            <a:ext cx="4754563" cy="6207760"/>
          </a:xfrm>
        </p:spPr>
        <p:txBody>
          <a:bodyPr>
            <a:normAutofit/>
          </a:bodyPr>
          <a:lstStyle/>
          <a:p>
            <a:pPr defTabSz="914400">
              <a:lnSpc>
                <a:spcPct val="90000"/>
              </a:lnSpc>
              <a:spcBef>
                <a:spcPts val="1000"/>
              </a:spcBef>
              <a:spcAft>
                <a:spcPts val="0"/>
              </a:spcAft>
              <a:buClrTx/>
              <a:buSzTx/>
              <a:defRPr/>
            </a:pPr>
            <a:r>
              <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You may be aware that youth workers are under strict requirements as to hours they can work. </a:t>
            </a:r>
          </a:p>
          <a:p>
            <a:pPr defTabSz="914400">
              <a:lnSpc>
                <a:spcPct val="90000"/>
              </a:lnSpc>
              <a:spcBef>
                <a:spcPts val="1000"/>
              </a:spcBef>
              <a:spcAft>
                <a:spcPts val="0"/>
              </a:spcAft>
              <a:buClrTx/>
              <a:buSzTx/>
              <a:defRPr/>
            </a:pPr>
            <a:r>
              <a:rPr lang="en-US" sz="16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For those under 16:</a:t>
            </a:r>
          </a:p>
          <a:p>
            <a:pPr defTabSz="914400">
              <a:lnSpc>
                <a:spcPct val="90000"/>
              </a:lnSpc>
              <a:spcBef>
                <a:spcPts val="1000"/>
              </a:spcBef>
              <a:spcAft>
                <a:spcPts val="0"/>
              </a:spcAft>
              <a:buClrTx/>
              <a:buSzTx/>
              <a:buFont typeface="Arial" panose="020B0604020202020204" pitchFamily="34" charset="0"/>
              <a:buChar char="•"/>
              <a:defRPr/>
            </a:pPr>
            <a:r>
              <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Every day: Not earlier than 7 AM, not later than 9 PM</a:t>
            </a:r>
          </a:p>
          <a:p>
            <a:pPr defTabSz="914400">
              <a:lnSpc>
                <a:spcPct val="90000"/>
              </a:lnSpc>
              <a:spcBef>
                <a:spcPts val="1000"/>
              </a:spcBef>
              <a:spcAft>
                <a:spcPts val="0"/>
              </a:spcAft>
              <a:buClrTx/>
              <a:buSzTx/>
              <a:buFont typeface="Arial" panose="020B0604020202020204" pitchFamily="34" charset="0"/>
              <a:buChar char="•"/>
              <a:defRPr/>
            </a:pPr>
            <a:r>
              <a:rPr lang="en-US" sz="16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School day: Not more than 3 hours </a:t>
            </a:r>
          </a:p>
          <a:p>
            <a:pPr defTabSz="914400">
              <a:lnSpc>
                <a:spcPct val="90000"/>
              </a:lnSpc>
              <a:spcBef>
                <a:spcPts val="1000"/>
              </a:spcBef>
              <a:spcAft>
                <a:spcPts val="0"/>
              </a:spcAft>
              <a:buClrTx/>
              <a:buSzTx/>
              <a:buFont typeface="Arial" panose="020B0604020202020204" pitchFamily="34" charset="0"/>
              <a:buChar char="•"/>
              <a:defRPr/>
            </a:pPr>
            <a:r>
              <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School week: </a:t>
            </a:r>
            <a:r>
              <a:rPr lang="en-US" sz="16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Not more than 23 hours</a:t>
            </a:r>
          </a:p>
          <a:p>
            <a:pPr defTabSz="914400">
              <a:lnSpc>
                <a:spcPct val="90000"/>
              </a:lnSpc>
              <a:spcBef>
                <a:spcPts val="1000"/>
              </a:spcBef>
              <a:spcAft>
                <a:spcPts val="0"/>
              </a:spcAft>
              <a:buClrTx/>
              <a:buSzTx/>
              <a:buFont typeface="Arial" panose="020B0604020202020204" pitchFamily="34" charset="0"/>
              <a:buChar char="•"/>
              <a:defRPr/>
            </a:pPr>
            <a:r>
              <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Full vacation week: Not more than 48 hours</a:t>
            </a:r>
          </a:p>
          <a:p>
            <a:pPr defTabSz="914400">
              <a:lnSpc>
                <a:spcPct val="90000"/>
              </a:lnSpc>
              <a:spcBef>
                <a:spcPts val="1000"/>
              </a:spcBef>
              <a:spcAft>
                <a:spcPts val="0"/>
              </a:spcAft>
              <a:buClrTx/>
              <a:buSzTx/>
              <a:buFont typeface="Arial" panose="020B0604020202020204" pitchFamily="34" charset="0"/>
              <a:buChar char="•"/>
              <a:defRPr/>
            </a:pPr>
            <a:endParaRPr lang="en-US" sz="16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endParaRPr>
          </a:p>
          <a:p>
            <a:pPr defTabSz="914400">
              <a:lnSpc>
                <a:spcPct val="90000"/>
              </a:lnSpc>
              <a:spcBef>
                <a:spcPts val="1000"/>
              </a:spcBef>
              <a:spcAft>
                <a:spcPts val="0"/>
              </a:spcAft>
              <a:buClrTx/>
              <a:buSzTx/>
              <a:defRPr/>
            </a:pPr>
            <a:r>
              <a:rPr lang="en-US" sz="16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For those aged 16 or 17:</a:t>
            </a:r>
          </a:p>
          <a:p>
            <a:pPr defTabSz="914400">
              <a:lnSpc>
                <a:spcPct val="90000"/>
              </a:lnSpc>
              <a:spcBef>
                <a:spcPts val="1000"/>
              </a:spcBef>
              <a:spcAft>
                <a:spcPts val="0"/>
              </a:spcAft>
              <a:buClrTx/>
              <a:buSzTx/>
              <a:buFont typeface="Arial" panose="020B0604020202020204" pitchFamily="34" charset="0"/>
              <a:buChar char="•"/>
              <a:defRPr/>
            </a:pPr>
            <a:r>
              <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Certain labor: Not more than 10.25 hours per day</a:t>
            </a:r>
          </a:p>
          <a:p>
            <a:pPr defTabSz="914400">
              <a:lnSpc>
                <a:spcPct val="90000"/>
              </a:lnSpc>
              <a:spcBef>
                <a:spcPts val="1000"/>
              </a:spcBef>
              <a:spcAft>
                <a:spcPts val="0"/>
              </a:spcAft>
              <a:buClrTx/>
              <a:buSzTx/>
              <a:buFont typeface="Arial" panose="020B0604020202020204" pitchFamily="34" charset="0"/>
              <a:buChar char="•"/>
              <a:defRPr/>
            </a:pPr>
            <a:r>
              <a:rPr lang="en-US" sz="16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Night work: Not more than 8 hours in a day when working 3 or more nights during the week </a:t>
            </a:r>
          </a:p>
          <a:p>
            <a:pPr defTabSz="914400">
              <a:lnSpc>
                <a:spcPct val="90000"/>
              </a:lnSpc>
              <a:spcBef>
                <a:spcPts val="1000"/>
              </a:spcBef>
              <a:spcAft>
                <a:spcPts val="0"/>
              </a:spcAft>
              <a:buClrTx/>
              <a:buSzTx/>
              <a:buFont typeface="Arial" panose="020B0604020202020204" pitchFamily="34" charset="0"/>
              <a:buChar char="•"/>
              <a:defRPr/>
            </a:pPr>
            <a:r>
              <a:rPr lang="en-US" sz="16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Full s</a:t>
            </a:r>
            <a:r>
              <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chool week: </a:t>
            </a:r>
            <a:r>
              <a:rPr lang="en-US" sz="16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Not more than 30 hours</a:t>
            </a:r>
          </a:p>
          <a:p>
            <a:pPr defTabSz="914400">
              <a:lnSpc>
                <a:spcPct val="90000"/>
              </a:lnSpc>
              <a:spcBef>
                <a:spcPts val="1000"/>
              </a:spcBef>
              <a:spcAft>
                <a:spcPts val="0"/>
              </a:spcAft>
              <a:buClrTx/>
              <a:buSzTx/>
              <a:buFont typeface="Arial" panose="020B0604020202020204" pitchFamily="34" charset="0"/>
              <a:buChar char="•"/>
              <a:defRPr/>
            </a:pPr>
            <a:r>
              <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4 day school week: Not more than 40.25 hours</a:t>
            </a:r>
          </a:p>
          <a:p>
            <a:pPr defTabSz="914400">
              <a:lnSpc>
                <a:spcPct val="90000"/>
              </a:lnSpc>
              <a:spcBef>
                <a:spcPts val="1000"/>
              </a:spcBef>
              <a:spcAft>
                <a:spcPts val="0"/>
              </a:spcAft>
              <a:buClrTx/>
              <a:buSzTx/>
              <a:buFont typeface="Arial" panose="020B0604020202020204" pitchFamily="34" charset="0"/>
              <a:buChar char="•"/>
              <a:defRPr/>
            </a:pPr>
            <a:r>
              <a:rPr lang="en-US" sz="16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3 day or less school week: Not more than 48 hours</a:t>
            </a:r>
            <a:endPar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a:p>
            <a:pPr marL="0" indent="0" defTabSz="914400">
              <a:lnSpc>
                <a:spcPct val="90000"/>
              </a:lnSpc>
              <a:spcBef>
                <a:spcPts val="1000"/>
              </a:spcBef>
              <a:spcAft>
                <a:spcPts val="0"/>
              </a:spcAft>
              <a:buClrTx/>
              <a:buSzTx/>
              <a:buNone/>
              <a:defRPr/>
            </a:pPr>
            <a:endParaRPr lang="en-US" sz="14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91010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83260179-D5B6-25F4-6386-EDE6E30FEF28}"/>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F5C985E0-9FAC-E1C8-9517-7BA101B2C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12B6507-60F7-B2EA-AEF6-94D4E832D1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3" name="Group 12">
            <a:extLst>
              <a:ext uri="{FF2B5EF4-FFF2-40B4-BE49-F238E27FC236}">
                <a16:creationId xmlns:a16="http://schemas.microsoft.com/office/drawing/2014/main" id="{199D93A5-5216-5549-9C0D-07D238B233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4" name="Straight Connector 13">
              <a:extLst>
                <a:ext uri="{FF2B5EF4-FFF2-40B4-BE49-F238E27FC236}">
                  <a16:creationId xmlns:a16="http://schemas.microsoft.com/office/drawing/2014/main" id="{BF5F81EC-0F90-6960-257A-81CA24B07A4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B168C0B1-2210-230D-52F7-DD1AC07E00E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4A3E69EA-5A49-4AD7-532E-5D0C4EE8BC0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B8334DAD-C27C-3567-6E2E-6B1D51EA4B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04106484-460B-885E-A775-72CED018D1C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4" name="Slide Number Placeholder 3">
            <a:extLst>
              <a:ext uri="{FF2B5EF4-FFF2-40B4-BE49-F238E27FC236}">
                <a16:creationId xmlns:a16="http://schemas.microsoft.com/office/drawing/2014/main" id="{04316D0B-5FBB-6C48-2097-B944FE0A3EAE}"/>
              </a:ext>
            </a:extLst>
          </p:cNvPr>
          <p:cNvSpPr>
            <a:spLocks noGrp="1"/>
          </p:cNvSpPr>
          <p:nvPr>
            <p:ph type="sldNum" sz="quarter" idx="12"/>
          </p:nvPr>
        </p:nvSpPr>
        <p:spPr>
          <a:xfrm>
            <a:off x="80045" y="5867400"/>
            <a:ext cx="1142245" cy="669925"/>
          </a:xfrm>
        </p:spPr>
        <p:txBody>
          <a:bodyPr>
            <a:normAutofit/>
          </a:bodyPr>
          <a:lstStyle/>
          <a:p>
            <a:pPr>
              <a:spcAft>
                <a:spcPts val="600"/>
              </a:spcAft>
            </a:pPr>
            <a:fld id="{3D8C83DB-5E81-44E6-822F-2C2D22110A7E}" type="slidenum">
              <a:rPr lang="en-US">
                <a:solidFill>
                  <a:srgbClr val="FFFFFF"/>
                </a:solidFill>
              </a:rPr>
              <a:pPr>
                <a:spcAft>
                  <a:spcPts val="600"/>
                </a:spcAft>
              </a:pPr>
              <a:t>13</a:t>
            </a:fld>
            <a:endParaRPr lang="en-US">
              <a:solidFill>
                <a:srgbClr val="FFFFFF"/>
              </a:solidFill>
            </a:endParaRPr>
          </a:p>
        </p:txBody>
      </p:sp>
      <p:sp>
        <p:nvSpPr>
          <p:cNvPr id="20" name="Rectangle 19">
            <a:extLst>
              <a:ext uri="{FF2B5EF4-FFF2-40B4-BE49-F238E27FC236}">
                <a16:creationId xmlns:a16="http://schemas.microsoft.com/office/drawing/2014/main" id="{77D78859-B22F-5CA7-0FD4-08CF2B0F3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918EBE7-EA5F-6CB1-6671-BD4CF6855B5E}"/>
              </a:ext>
            </a:extLst>
          </p:cNvPr>
          <p:cNvSpPr>
            <a:spLocks noGrp="1"/>
          </p:cNvSpPr>
          <p:nvPr>
            <p:ph type="title"/>
          </p:nvPr>
        </p:nvSpPr>
        <p:spPr>
          <a:xfrm>
            <a:off x="1518701" y="685800"/>
            <a:ext cx="4512856" cy="5308599"/>
          </a:xfrm>
        </p:spPr>
        <p:txBody>
          <a:bodyPr>
            <a:normAutofit/>
          </a:bodyPr>
          <a:lstStyle/>
          <a:p>
            <a:r>
              <a:rPr lang="en-US" sz="3200" dirty="0">
                <a:solidFill>
                  <a:srgbClr val="FFFFFF"/>
                </a:solidFill>
              </a:rPr>
              <a:t>Independent contractor v. employee</a:t>
            </a:r>
          </a:p>
        </p:txBody>
      </p:sp>
      <p:sp>
        <p:nvSpPr>
          <p:cNvPr id="3" name="Content Placeholder 2">
            <a:extLst>
              <a:ext uri="{FF2B5EF4-FFF2-40B4-BE49-F238E27FC236}">
                <a16:creationId xmlns:a16="http://schemas.microsoft.com/office/drawing/2014/main" id="{02AEBE54-FF9B-034C-0C32-7D3DB600644C}"/>
              </a:ext>
            </a:extLst>
          </p:cNvPr>
          <p:cNvSpPr>
            <a:spLocks noGrp="1"/>
          </p:cNvSpPr>
          <p:nvPr>
            <p:ph idx="1"/>
          </p:nvPr>
        </p:nvSpPr>
        <p:spPr>
          <a:xfrm>
            <a:off x="6516553" y="457200"/>
            <a:ext cx="4754563" cy="5638800"/>
          </a:xfrm>
        </p:spPr>
        <p:txBody>
          <a:bodyPr>
            <a:normAutofit/>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What is an employee?</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RSA 281-A:2, VI (a)</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rPr>
              <a:t>"Employee", with respect to private employment, means any person in the service of an employer subject to the provisions of this chapter under any express or implied, oral or written contract of hire except a railroad employee engaged in interstate commerce whose rights are governed by the Federal Employers' Liability Act. If they elect to be personally covered by this chapter, "employee" includes persons who regularly operate businesses or practice their trades, professions, or occupations, whether individually, or in partnership, or association with other persons, whether or not they hire others as employees.</a:t>
            </a: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a:p>
            <a:endParaRPr lang="en-US" sz="18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18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1800" dirty="0">
              <a:solidFill>
                <a:srgbClr val="FFFFFF"/>
              </a:solidFill>
            </a:endParaRPr>
          </a:p>
        </p:txBody>
      </p:sp>
    </p:spTree>
    <p:extLst>
      <p:ext uri="{BB962C8B-B14F-4D97-AF65-F5344CB8AC3E}">
        <p14:creationId xmlns:p14="http://schemas.microsoft.com/office/powerpoint/2010/main" val="3408139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11D92A9B-F1DA-92D1-B2B6-053212EF5A90}"/>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A7E638A5-72DC-A48C-B320-FE1B04578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045D03C-E453-6A16-A1E7-82F4787023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3" name="Group 12">
            <a:extLst>
              <a:ext uri="{FF2B5EF4-FFF2-40B4-BE49-F238E27FC236}">
                <a16:creationId xmlns:a16="http://schemas.microsoft.com/office/drawing/2014/main" id="{3A8E0DB9-C856-EC30-E68A-10FA8FC81DB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4" name="Straight Connector 13">
              <a:extLst>
                <a:ext uri="{FF2B5EF4-FFF2-40B4-BE49-F238E27FC236}">
                  <a16:creationId xmlns:a16="http://schemas.microsoft.com/office/drawing/2014/main" id="{08AE8576-BAF7-CDFD-66CE-2483CF8A882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7668ABD-F02F-D804-AE5B-BE60D98F407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C5BFF87-6A4B-8410-F5BD-5FEEA8D2C8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3161A1E-D6C3-9709-368C-31F9645AC69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7D89971F-7DA7-68CA-141B-EF11006576F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4" name="Slide Number Placeholder 3">
            <a:extLst>
              <a:ext uri="{FF2B5EF4-FFF2-40B4-BE49-F238E27FC236}">
                <a16:creationId xmlns:a16="http://schemas.microsoft.com/office/drawing/2014/main" id="{E40C7535-3EBE-76B4-FDDD-C647916723D4}"/>
              </a:ext>
            </a:extLst>
          </p:cNvPr>
          <p:cNvSpPr>
            <a:spLocks noGrp="1"/>
          </p:cNvSpPr>
          <p:nvPr>
            <p:ph type="sldNum" sz="quarter" idx="12"/>
          </p:nvPr>
        </p:nvSpPr>
        <p:spPr>
          <a:xfrm>
            <a:off x="80045" y="5867400"/>
            <a:ext cx="1142245" cy="669925"/>
          </a:xfrm>
        </p:spPr>
        <p:txBody>
          <a:bodyPr>
            <a:normAutofit/>
          </a:bodyPr>
          <a:lstStyle/>
          <a:p>
            <a:pPr>
              <a:spcAft>
                <a:spcPts val="600"/>
              </a:spcAft>
            </a:pPr>
            <a:fld id="{3D8C83DB-5E81-44E6-822F-2C2D22110A7E}" type="slidenum">
              <a:rPr lang="en-US">
                <a:solidFill>
                  <a:srgbClr val="FFFFFF"/>
                </a:solidFill>
              </a:rPr>
              <a:pPr>
                <a:spcAft>
                  <a:spcPts val="600"/>
                </a:spcAft>
              </a:pPr>
              <a:t>14</a:t>
            </a:fld>
            <a:endParaRPr lang="en-US">
              <a:solidFill>
                <a:srgbClr val="FFFFFF"/>
              </a:solidFill>
            </a:endParaRPr>
          </a:p>
        </p:txBody>
      </p:sp>
      <p:sp>
        <p:nvSpPr>
          <p:cNvPr id="20" name="Rectangle 19">
            <a:extLst>
              <a:ext uri="{FF2B5EF4-FFF2-40B4-BE49-F238E27FC236}">
                <a16:creationId xmlns:a16="http://schemas.microsoft.com/office/drawing/2014/main" id="{4E5EB8D8-9DE1-B647-BF21-010CED6C67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FEFB4B-9AAA-5FC2-D2B0-6D9648A45DD7}"/>
              </a:ext>
            </a:extLst>
          </p:cNvPr>
          <p:cNvSpPr>
            <a:spLocks noGrp="1"/>
          </p:cNvSpPr>
          <p:nvPr>
            <p:ph type="title"/>
          </p:nvPr>
        </p:nvSpPr>
        <p:spPr>
          <a:xfrm>
            <a:off x="1518701" y="685800"/>
            <a:ext cx="4512856" cy="5308599"/>
          </a:xfrm>
        </p:spPr>
        <p:txBody>
          <a:bodyPr>
            <a:normAutofit/>
          </a:bodyPr>
          <a:lstStyle/>
          <a:p>
            <a:r>
              <a:rPr lang="en-US" sz="3200" dirty="0">
                <a:solidFill>
                  <a:srgbClr val="FFFFFF"/>
                </a:solidFill>
              </a:rPr>
              <a:t>Independent contractor v. employee</a:t>
            </a:r>
          </a:p>
        </p:txBody>
      </p:sp>
      <p:sp>
        <p:nvSpPr>
          <p:cNvPr id="3" name="Content Placeholder 2">
            <a:extLst>
              <a:ext uri="{FF2B5EF4-FFF2-40B4-BE49-F238E27FC236}">
                <a16:creationId xmlns:a16="http://schemas.microsoft.com/office/drawing/2014/main" id="{E5D82D2C-8C49-2F41-00B2-CAC313336E6D}"/>
              </a:ext>
            </a:extLst>
          </p:cNvPr>
          <p:cNvSpPr>
            <a:spLocks noGrp="1"/>
          </p:cNvSpPr>
          <p:nvPr>
            <p:ph idx="1"/>
          </p:nvPr>
        </p:nvSpPr>
        <p:spPr>
          <a:xfrm>
            <a:off x="6516553" y="457200"/>
            <a:ext cx="4754563" cy="5638800"/>
          </a:xfrm>
        </p:spPr>
        <p:txBody>
          <a:bodyPr>
            <a:normAutofit/>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What is an independent contractor?</a:t>
            </a:r>
          </a:p>
          <a:p>
            <a:pPr defTabSz="914400">
              <a:lnSpc>
                <a:spcPct val="90000"/>
              </a:lnSpc>
              <a:spcBef>
                <a:spcPts val="1000"/>
              </a:spcBef>
              <a:spcAft>
                <a:spcPts val="0"/>
              </a:spcAft>
              <a:buClrTx/>
              <a:buSzTx/>
              <a:defRPr/>
            </a:pPr>
            <a:r>
              <a:rPr lang="en-US" sz="1800" dirty="0">
                <a:solidFill>
                  <a:prstClr val="white"/>
                </a:solidFill>
                <a:latin typeface="Times New Roman" panose="02020603050405020304" pitchFamily="18" charset="0"/>
              </a:rPr>
              <a:t>Anyone in the </a:t>
            </a:r>
            <a:r>
              <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rPr>
              <a:t>service of an employer subject to the provisions of this chapter under any express or implied, oral or written contract of hire….is presumed to be an employee.</a:t>
            </a:r>
          </a:p>
          <a:p>
            <a:pPr defTabSz="914400">
              <a:lnSpc>
                <a:spcPct val="90000"/>
              </a:lnSpc>
              <a:spcBef>
                <a:spcPts val="1000"/>
              </a:spcBef>
              <a:spcAft>
                <a:spcPts val="0"/>
              </a:spcAft>
              <a:buClrTx/>
              <a:buSzTx/>
              <a:defRPr/>
            </a:pPr>
            <a:r>
              <a:rPr lang="en-US" sz="1800" dirty="0">
                <a:solidFill>
                  <a:prstClr val="white"/>
                </a:solidFill>
                <a:latin typeface="Times New Roman" panose="02020603050405020304" pitchFamily="18" charset="0"/>
              </a:rPr>
              <a:t>However, that presumption may be rebutted provided a specific 7 point criteria is met. </a:t>
            </a:r>
          </a:p>
          <a:p>
            <a:pPr defTabSz="914400">
              <a:lnSpc>
                <a:spcPct val="90000"/>
              </a:lnSpc>
              <a:spcBef>
                <a:spcPts val="1000"/>
              </a:spcBef>
              <a:spcAft>
                <a:spcPts val="0"/>
              </a:spcAft>
              <a:buClrTx/>
              <a:buSzTx/>
              <a:defRPr/>
            </a:pPr>
            <a:r>
              <a:rPr lang="en-US" sz="1800" kern="100" dirty="0">
                <a:solidFill>
                  <a:prstClr val="white"/>
                </a:solidFill>
                <a:latin typeface="Times New Roman" panose="02020603050405020304" pitchFamily="18" charset="0"/>
                <a:ea typeface="Aptos" panose="020B0004020202020204" pitchFamily="34" charset="0"/>
                <a:cs typeface="Times New Roman" panose="02020603050405020304" pitchFamily="18" charset="0"/>
              </a:rPr>
              <a:t>This criteria is contained within </a:t>
            </a:r>
            <a:r>
              <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rPr>
              <a:t>RSA 281-A:2, VI (b) (1)</a:t>
            </a:r>
          </a:p>
          <a:p>
            <a:pPr marL="0" indent="0" defTabSz="914400">
              <a:lnSpc>
                <a:spcPct val="90000"/>
              </a:lnSpc>
              <a:spcBef>
                <a:spcPts val="1000"/>
              </a:spcBef>
              <a:spcAft>
                <a:spcPts val="0"/>
              </a:spcAft>
              <a:buClrTx/>
              <a:buSzTx/>
              <a:buNone/>
              <a:defRPr/>
            </a:pPr>
            <a:endParaRPr lang="en-US" sz="18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18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1800" dirty="0">
              <a:solidFill>
                <a:srgbClr val="FFFFFF"/>
              </a:solidFill>
            </a:endParaRPr>
          </a:p>
        </p:txBody>
      </p:sp>
    </p:spTree>
    <p:extLst>
      <p:ext uri="{BB962C8B-B14F-4D97-AF65-F5344CB8AC3E}">
        <p14:creationId xmlns:p14="http://schemas.microsoft.com/office/powerpoint/2010/main" val="505768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C28A744A-9F08-F796-2BF5-5E016813B81D}"/>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23FDFFCA-5491-1B88-B4E7-F3E229CF4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9C27422-3DF3-FBB5-E1E8-B432300021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3" name="Group 12">
            <a:extLst>
              <a:ext uri="{FF2B5EF4-FFF2-40B4-BE49-F238E27FC236}">
                <a16:creationId xmlns:a16="http://schemas.microsoft.com/office/drawing/2014/main" id="{B4BBE718-4754-AE8D-6F97-214FBA1CDEF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4" name="Straight Connector 13">
              <a:extLst>
                <a:ext uri="{FF2B5EF4-FFF2-40B4-BE49-F238E27FC236}">
                  <a16:creationId xmlns:a16="http://schemas.microsoft.com/office/drawing/2014/main" id="{1DD606FF-39F3-73D9-9389-5A1AC085204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5CB90C62-09DE-B00B-CCE7-DB2CB1F29E7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13FE1BFC-5B10-969C-8939-7F440C02FBA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F4531DC7-604A-E6B5-C65B-B18CB27AE9E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2546E141-EEBE-9843-39FD-7AE9482169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4" name="Slide Number Placeholder 3">
            <a:extLst>
              <a:ext uri="{FF2B5EF4-FFF2-40B4-BE49-F238E27FC236}">
                <a16:creationId xmlns:a16="http://schemas.microsoft.com/office/drawing/2014/main" id="{982FF713-BE73-47FA-EE75-634841604720}"/>
              </a:ext>
            </a:extLst>
          </p:cNvPr>
          <p:cNvSpPr>
            <a:spLocks noGrp="1"/>
          </p:cNvSpPr>
          <p:nvPr>
            <p:ph type="sldNum" sz="quarter" idx="12"/>
          </p:nvPr>
        </p:nvSpPr>
        <p:spPr>
          <a:xfrm>
            <a:off x="80045" y="5867400"/>
            <a:ext cx="1142245" cy="669925"/>
          </a:xfrm>
        </p:spPr>
        <p:txBody>
          <a:bodyPr>
            <a:normAutofit/>
          </a:bodyPr>
          <a:lstStyle/>
          <a:p>
            <a:pPr>
              <a:spcAft>
                <a:spcPts val="600"/>
              </a:spcAft>
            </a:pPr>
            <a:fld id="{3D8C83DB-5E81-44E6-822F-2C2D22110A7E}" type="slidenum">
              <a:rPr lang="en-US">
                <a:solidFill>
                  <a:srgbClr val="FFFFFF"/>
                </a:solidFill>
              </a:rPr>
              <a:pPr>
                <a:spcAft>
                  <a:spcPts val="600"/>
                </a:spcAft>
              </a:pPr>
              <a:t>15</a:t>
            </a:fld>
            <a:endParaRPr lang="en-US">
              <a:solidFill>
                <a:srgbClr val="FFFFFF"/>
              </a:solidFill>
            </a:endParaRPr>
          </a:p>
        </p:txBody>
      </p:sp>
      <p:sp>
        <p:nvSpPr>
          <p:cNvPr id="20" name="Rectangle 19">
            <a:extLst>
              <a:ext uri="{FF2B5EF4-FFF2-40B4-BE49-F238E27FC236}">
                <a16:creationId xmlns:a16="http://schemas.microsoft.com/office/drawing/2014/main" id="{91446385-3E5D-EC74-938A-E936097D3A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8E65E3-A36E-C883-BFF1-B39123FB75E0}"/>
              </a:ext>
            </a:extLst>
          </p:cNvPr>
          <p:cNvSpPr>
            <a:spLocks noGrp="1"/>
          </p:cNvSpPr>
          <p:nvPr>
            <p:ph type="title"/>
          </p:nvPr>
        </p:nvSpPr>
        <p:spPr>
          <a:xfrm>
            <a:off x="1518701" y="685800"/>
            <a:ext cx="4512856" cy="5308599"/>
          </a:xfrm>
        </p:spPr>
        <p:txBody>
          <a:bodyPr>
            <a:normAutofit/>
          </a:bodyPr>
          <a:lstStyle/>
          <a:p>
            <a:r>
              <a:rPr lang="en-US" sz="3200" dirty="0">
                <a:solidFill>
                  <a:srgbClr val="FFFFFF"/>
                </a:solidFill>
              </a:rPr>
              <a:t>Independent contractor v. employee</a:t>
            </a:r>
          </a:p>
        </p:txBody>
      </p:sp>
      <p:sp>
        <p:nvSpPr>
          <p:cNvPr id="3" name="Content Placeholder 2">
            <a:extLst>
              <a:ext uri="{FF2B5EF4-FFF2-40B4-BE49-F238E27FC236}">
                <a16:creationId xmlns:a16="http://schemas.microsoft.com/office/drawing/2014/main" id="{406402DE-8BAA-8C8C-F454-B15C44B53C67}"/>
              </a:ext>
            </a:extLst>
          </p:cNvPr>
          <p:cNvSpPr>
            <a:spLocks noGrp="1"/>
          </p:cNvSpPr>
          <p:nvPr>
            <p:ph idx="1"/>
          </p:nvPr>
        </p:nvSpPr>
        <p:spPr>
          <a:xfrm>
            <a:off x="6516553" y="457200"/>
            <a:ext cx="4754563" cy="6207760"/>
          </a:xfrm>
        </p:spPr>
        <p:txBody>
          <a:bodyPr>
            <a:normAutofit fontScale="77500" lnSpcReduction="20000"/>
          </a:bodyPr>
          <a:lstStyle/>
          <a:p>
            <a:pPr marL="0" marR="0" lvl="0" indent="0" algn="l" defTabSz="914400" rtl="0" eaLnBrk="1" fontAlgn="auto" latinLnBrk="0" hangingPunct="1">
              <a:lnSpc>
                <a:spcPct val="90000"/>
              </a:lnSpc>
              <a:spcBef>
                <a:spcPts val="1000"/>
              </a:spcBef>
              <a:spcAft>
                <a:spcPts val="0"/>
              </a:spcAft>
              <a:buClrTx/>
              <a:buSzTx/>
              <a:buNone/>
              <a:tabLst/>
              <a:defRPr/>
            </a:pPr>
            <a:r>
              <a:rPr lang="en-US" sz="1500" b="0" i="0" dirty="0">
                <a:solidFill>
                  <a:schemeClr val="tx1"/>
                </a:solidFill>
                <a:effectLst/>
                <a:latin typeface="Times New Roman" panose="02020603050405020304" pitchFamily="18" charset="0"/>
                <a:cs typeface="Times New Roman" panose="02020603050405020304" pitchFamily="18" charset="0"/>
              </a:rPr>
              <a:t>(b)(1) Subject to the preceding subparagraph, any person, other than a direct seller or qualified real estate broker or agent or real estate appraiser, or person providing services as part of a residential placement for individuals with developmental, acquired, or emotional disabilities, who performs services for pay for an employer, is presumed to be an employee. This presumption may be rebutted by proof that an individual meets all of the following criteria:</a:t>
            </a:r>
          </a:p>
          <a:p>
            <a:pPr marL="0" marR="0" lvl="0" indent="0" algn="l" defTabSz="914400" rtl="0" eaLnBrk="1" fontAlgn="auto" latinLnBrk="0" hangingPunct="1">
              <a:lnSpc>
                <a:spcPct val="90000"/>
              </a:lnSpc>
              <a:spcBef>
                <a:spcPts val="1000"/>
              </a:spcBef>
              <a:spcAft>
                <a:spcPts val="0"/>
              </a:spcAft>
              <a:buClrTx/>
              <a:buSzTx/>
              <a:buNone/>
              <a:tabLst/>
              <a:defRPr/>
            </a:pPr>
            <a:br>
              <a:rPr lang="en-US" sz="1500" dirty="0">
                <a:solidFill>
                  <a:schemeClr val="tx1"/>
                </a:solidFill>
                <a:latin typeface="Times New Roman" panose="02020603050405020304" pitchFamily="18" charset="0"/>
                <a:cs typeface="Times New Roman" panose="02020603050405020304" pitchFamily="18" charset="0"/>
              </a:rPr>
            </a:br>
            <a:r>
              <a:rPr lang="en-US" sz="1500" b="0" i="0" dirty="0">
                <a:solidFill>
                  <a:schemeClr val="tx1"/>
                </a:solidFill>
                <a:effectLst/>
                <a:latin typeface="Times New Roman" panose="02020603050405020304" pitchFamily="18" charset="0"/>
                <a:cs typeface="Times New Roman" panose="02020603050405020304" pitchFamily="18" charset="0"/>
              </a:rPr>
              <a:t>(A) The person possesses or has applied for a federal employer identification number or social security number, or in the alternative, has agreed in writing to carry out the responsibilities imposed on employers under this chapter.</a:t>
            </a:r>
          </a:p>
          <a:p>
            <a:pPr marL="0" marR="0" lvl="0" indent="0" algn="l" defTabSz="914400" rtl="0" eaLnBrk="1" fontAlgn="auto" latinLnBrk="0" hangingPunct="1">
              <a:lnSpc>
                <a:spcPct val="90000"/>
              </a:lnSpc>
              <a:spcBef>
                <a:spcPts val="1000"/>
              </a:spcBef>
              <a:spcAft>
                <a:spcPts val="0"/>
              </a:spcAft>
              <a:buClrTx/>
              <a:buSzTx/>
              <a:buNone/>
              <a:tabLst/>
              <a:defRPr/>
            </a:pPr>
            <a:br>
              <a:rPr lang="en-US" sz="1500" dirty="0">
                <a:solidFill>
                  <a:schemeClr val="tx1"/>
                </a:solidFill>
                <a:latin typeface="Times New Roman" panose="02020603050405020304" pitchFamily="18" charset="0"/>
                <a:cs typeface="Times New Roman" panose="02020603050405020304" pitchFamily="18" charset="0"/>
              </a:rPr>
            </a:br>
            <a:r>
              <a:rPr lang="en-US" sz="1500" b="0" i="0" dirty="0">
                <a:solidFill>
                  <a:schemeClr val="tx1"/>
                </a:solidFill>
                <a:effectLst/>
                <a:latin typeface="Times New Roman" panose="02020603050405020304" pitchFamily="18" charset="0"/>
                <a:cs typeface="Times New Roman" panose="02020603050405020304" pitchFamily="18" charset="0"/>
              </a:rPr>
              <a:t>(B) The person has control and discretion over the means and manner of performance of the work, in that the result of the work, rather than the means or manner by which the work is performed, is the primary element bargained for by the employer.</a:t>
            </a:r>
          </a:p>
          <a:p>
            <a:pPr marL="0" marR="0" lvl="0" indent="0" algn="l" defTabSz="914400" rtl="0" eaLnBrk="1" fontAlgn="auto" latinLnBrk="0" hangingPunct="1">
              <a:lnSpc>
                <a:spcPct val="90000"/>
              </a:lnSpc>
              <a:spcBef>
                <a:spcPts val="1000"/>
              </a:spcBef>
              <a:spcAft>
                <a:spcPts val="0"/>
              </a:spcAft>
              <a:buClrTx/>
              <a:buSzTx/>
              <a:buNone/>
              <a:tabLst/>
              <a:defRPr/>
            </a:pPr>
            <a:br>
              <a:rPr lang="en-US" sz="1500" dirty="0">
                <a:solidFill>
                  <a:schemeClr val="tx1"/>
                </a:solidFill>
                <a:latin typeface="Times New Roman" panose="02020603050405020304" pitchFamily="18" charset="0"/>
                <a:cs typeface="Times New Roman" panose="02020603050405020304" pitchFamily="18" charset="0"/>
              </a:rPr>
            </a:br>
            <a:r>
              <a:rPr lang="en-US" sz="1500" b="0" i="0" dirty="0">
                <a:solidFill>
                  <a:schemeClr val="tx1"/>
                </a:solidFill>
                <a:effectLst/>
                <a:latin typeface="Times New Roman" panose="02020603050405020304" pitchFamily="18" charset="0"/>
                <a:cs typeface="Times New Roman" panose="02020603050405020304" pitchFamily="18" charset="0"/>
              </a:rPr>
              <a:t>(C) The person has control over the time when the work is performed, and the time of performance is not dictated by the employer. However, this shall not prohibit the employer from reaching an agreement with the person as to completion schedule, range of work hours, and maximum number of work hours to be provided by the person, and in the case of entertainment, the time such entertainment is to be presented.</a:t>
            </a:r>
          </a:p>
          <a:p>
            <a:pPr marL="0" marR="0" lvl="0" indent="0" algn="l" defTabSz="914400" rtl="0" eaLnBrk="1" fontAlgn="auto" latinLnBrk="0" hangingPunct="1">
              <a:lnSpc>
                <a:spcPct val="90000"/>
              </a:lnSpc>
              <a:spcBef>
                <a:spcPts val="1000"/>
              </a:spcBef>
              <a:spcAft>
                <a:spcPts val="0"/>
              </a:spcAft>
              <a:buClrTx/>
              <a:buSzTx/>
              <a:buNone/>
              <a:tabLst/>
              <a:defRPr/>
            </a:pPr>
            <a:br>
              <a:rPr lang="en-US" sz="1500" dirty="0">
                <a:solidFill>
                  <a:schemeClr val="tx1"/>
                </a:solidFill>
                <a:latin typeface="Times New Roman" panose="02020603050405020304" pitchFamily="18" charset="0"/>
                <a:cs typeface="Times New Roman" panose="02020603050405020304" pitchFamily="18" charset="0"/>
              </a:rPr>
            </a:br>
            <a:r>
              <a:rPr lang="en-US" sz="1500" b="0" i="0" dirty="0">
                <a:solidFill>
                  <a:schemeClr val="tx1"/>
                </a:solidFill>
                <a:effectLst/>
                <a:latin typeface="Times New Roman" panose="02020603050405020304" pitchFamily="18" charset="0"/>
                <a:cs typeface="Times New Roman" panose="02020603050405020304" pitchFamily="18" charset="0"/>
              </a:rPr>
              <a:t>(D) The person hires and pays the person's assistants, if any, and to the extent such assistants are employees, supervises the details of the assistants' work.</a:t>
            </a:r>
          </a:p>
          <a:p>
            <a:pPr marL="0" marR="0" lvl="0" indent="0" algn="l" defTabSz="914400" rtl="0" eaLnBrk="1" fontAlgn="auto" latinLnBrk="0" hangingPunct="1">
              <a:lnSpc>
                <a:spcPct val="90000"/>
              </a:lnSpc>
              <a:spcBef>
                <a:spcPts val="1000"/>
              </a:spcBef>
              <a:spcAft>
                <a:spcPts val="0"/>
              </a:spcAft>
              <a:buClrTx/>
              <a:buSzTx/>
              <a:buNone/>
              <a:tabLst/>
              <a:defRPr/>
            </a:pPr>
            <a:br>
              <a:rPr lang="en-US" sz="1500" dirty="0">
                <a:solidFill>
                  <a:schemeClr val="tx1"/>
                </a:solidFill>
                <a:latin typeface="Times New Roman" panose="02020603050405020304" pitchFamily="18" charset="0"/>
                <a:cs typeface="Times New Roman" panose="02020603050405020304" pitchFamily="18" charset="0"/>
              </a:rPr>
            </a:br>
            <a:r>
              <a:rPr lang="en-US" sz="1500" b="0" i="0" dirty="0">
                <a:solidFill>
                  <a:schemeClr val="tx1"/>
                </a:solidFill>
                <a:effectLst/>
                <a:latin typeface="Times New Roman" panose="02020603050405020304" pitchFamily="18" charset="0"/>
                <a:cs typeface="Times New Roman" panose="02020603050405020304" pitchFamily="18" charset="0"/>
              </a:rPr>
              <a:t>(E) The person holds himself or herself out to be in business for himself or herself or is registered with the state as a business and the person has continuing or recurring business liabilities or obligations.</a:t>
            </a:r>
          </a:p>
          <a:p>
            <a:pPr marL="0" marR="0" lvl="0" indent="0" algn="l" defTabSz="914400" rtl="0" eaLnBrk="1" fontAlgn="auto" latinLnBrk="0" hangingPunct="1">
              <a:lnSpc>
                <a:spcPct val="90000"/>
              </a:lnSpc>
              <a:spcBef>
                <a:spcPts val="1000"/>
              </a:spcBef>
              <a:spcAft>
                <a:spcPts val="0"/>
              </a:spcAft>
              <a:buClrTx/>
              <a:buSzTx/>
              <a:buNone/>
              <a:tabLst/>
              <a:defRPr/>
            </a:pPr>
            <a:br>
              <a:rPr lang="en-US" sz="1500" dirty="0">
                <a:solidFill>
                  <a:schemeClr val="tx1"/>
                </a:solidFill>
                <a:latin typeface="Times New Roman" panose="02020603050405020304" pitchFamily="18" charset="0"/>
                <a:cs typeface="Times New Roman" panose="02020603050405020304" pitchFamily="18" charset="0"/>
              </a:rPr>
            </a:br>
            <a:r>
              <a:rPr lang="en-US" sz="1500" b="0" i="0" dirty="0">
                <a:solidFill>
                  <a:schemeClr val="tx1"/>
                </a:solidFill>
                <a:effectLst/>
                <a:latin typeface="Times New Roman" panose="02020603050405020304" pitchFamily="18" charset="0"/>
                <a:cs typeface="Times New Roman" panose="02020603050405020304" pitchFamily="18" charset="0"/>
              </a:rPr>
              <a:t>(F) The person is responsible for satisfactory completion of work and may be held contractually responsible for failure to complete the work.</a:t>
            </a:r>
          </a:p>
          <a:p>
            <a:pPr marL="0" marR="0" lvl="0" indent="0" algn="l" defTabSz="914400" rtl="0" eaLnBrk="1" fontAlgn="auto" latinLnBrk="0" hangingPunct="1">
              <a:lnSpc>
                <a:spcPct val="90000"/>
              </a:lnSpc>
              <a:spcBef>
                <a:spcPts val="1000"/>
              </a:spcBef>
              <a:spcAft>
                <a:spcPts val="0"/>
              </a:spcAft>
              <a:buClrTx/>
              <a:buSzTx/>
              <a:buNone/>
              <a:tabLst/>
              <a:defRPr/>
            </a:pPr>
            <a:br>
              <a:rPr lang="en-US" sz="1500" dirty="0">
                <a:solidFill>
                  <a:schemeClr val="tx1"/>
                </a:solidFill>
                <a:latin typeface="Times New Roman" panose="02020603050405020304" pitchFamily="18" charset="0"/>
                <a:cs typeface="Times New Roman" panose="02020603050405020304" pitchFamily="18" charset="0"/>
              </a:rPr>
            </a:br>
            <a:r>
              <a:rPr lang="en-US" sz="1500" b="0" i="0" dirty="0">
                <a:solidFill>
                  <a:schemeClr val="tx1"/>
                </a:solidFill>
                <a:effectLst/>
                <a:latin typeface="Times New Roman" panose="02020603050405020304" pitchFamily="18" charset="0"/>
                <a:cs typeface="Times New Roman" panose="02020603050405020304" pitchFamily="18" charset="0"/>
              </a:rPr>
              <a:t>(G) The person is not required to work exclusively for the employer.</a:t>
            </a:r>
            <a:endParaRPr lang="en-US" sz="15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a:p>
            <a:endParaRPr lang="en-US" sz="18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1800" dirty="0">
              <a:solidFill>
                <a:srgbClr val="FFFFFF"/>
              </a:solidFill>
            </a:endParaRPr>
          </a:p>
        </p:txBody>
      </p:sp>
    </p:spTree>
    <p:extLst>
      <p:ext uri="{BB962C8B-B14F-4D97-AF65-F5344CB8AC3E}">
        <p14:creationId xmlns:p14="http://schemas.microsoft.com/office/powerpoint/2010/main" val="2604959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D4E9A03-AF76-8165-E8A3-C9244F2A1F69}"/>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D4D311DC-DDD0-F762-C27B-DCAC54698B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EB95EB5-BE9E-9561-03AF-4078D812EF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3" name="Group 12">
            <a:extLst>
              <a:ext uri="{FF2B5EF4-FFF2-40B4-BE49-F238E27FC236}">
                <a16:creationId xmlns:a16="http://schemas.microsoft.com/office/drawing/2014/main" id="{3EE79D3E-2A98-64DF-77EC-BAD70D28799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4" name="Straight Connector 13">
              <a:extLst>
                <a:ext uri="{FF2B5EF4-FFF2-40B4-BE49-F238E27FC236}">
                  <a16:creationId xmlns:a16="http://schemas.microsoft.com/office/drawing/2014/main" id="{C268D7C1-EC3E-8508-A228-F2E94986C5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BD15B4EE-1571-F325-BFFC-3D224A946F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884EAE81-A2E5-6A56-DA47-3CA6E51928D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509EC3CD-1D18-FCB7-5DFC-3C9862AB44E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2E3EEDAF-8321-9B58-15D1-FB8114C4C7E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4" name="Slide Number Placeholder 3">
            <a:extLst>
              <a:ext uri="{FF2B5EF4-FFF2-40B4-BE49-F238E27FC236}">
                <a16:creationId xmlns:a16="http://schemas.microsoft.com/office/drawing/2014/main" id="{F50756DE-6E44-C837-3930-8A8595C5668E}"/>
              </a:ext>
            </a:extLst>
          </p:cNvPr>
          <p:cNvSpPr>
            <a:spLocks noGrp="1"/>
          </p:cNvSpPr>
          <p:nvPr>
            <p:ph type="sldNum" sz="quarter" idx="12"/>
          </p:nvPr>
        </p:nvSpPr>
        <p:spPr>
          <a:xfrm>
            <a:off x="80045" y="5867400"/>
            <a:ext cx="1142245" cy="669925"/>
          </a:xfrm>
        </p:spPr>
        <p:txBody>
          <a:bodyPr>
            <a:normAutofit/>
          </a:bodyPr>
          <a:lstStyle/>
          <a:p>
            <a:pPr>
              <a:spcAft>
                <a:spcPts val="600"/>
              </a:spcAft>
            </a:pPr>
            <a:fld id="{3D8C83DB-5E81-44E6-822F-2C2D22110A7E}" type="slidenum">
              <a:rPr lang="en-US">
                <a:solidFill>
                  <a:srgbClr val="FFFFFF"/>
                </a:solidFill>
              </a:rPr>
              <a:pPr>
                <a:spcAft>
                  <a:spcPts val="600"/>
                </a:spcAft>
              </a:pPr>
              <a:t>16</a:t>
            </a:fld>
            <a:endParaRPr lang="en-US">
              <a:solidFill>
                <a:srgbClr val="FFFFFF"/>
              </a:solidFill>
            </a:endParaRPr>
          </a:p>
        </p:txBody>
      </p:sp>
      <p:sp>
        <p:nvSpPr>
          <p:cNvPr id="20" name="Rectangle 19">
            <a:extLst>
              <a:ext uri="{FF2B5EF4-FFF2-40B4-BE49-F238E27FC236}">
                <a16:creationId xmlns:a16="http://schemas.microsoft.com/office/drawing/2014/main" id="{BFD09A80-DF9D-1175-A47B-818EF7E55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C35805-D9E4-7A42-A66C-305848FBC600}"/>
              </a:ext>
            </a:extLst>
          </p:cNvPr>
          <p:cNvSpPr>
            <a:spLocks noGrp="1"/>
          </p:cNvSpPr>
          <p:nvPr>
            <p:ph type="title"/>
          </p:nvPr>
        </p:nvSpPr>
        <p:spPr>
          <a:xfrm>
            <a:off x="1518701" y="685800"/>
            <a:ext cx="4512856" cy="5308599"/>
          </a:xfrm>
        </p:spPr>
        <p:txBody>
          <a:bodyPr>
            <a:normAutofit/>
          </a:bodyPr>
          <a:lstStyle/>
          <a:p>
            <a:r>
              <a:rPr lang="en-US" sz="3200" dirty="0">
                <a:solidFill>
                  <a:srgbClr val="FFFFFF"/>
                </a:solidFill>
              </a:rPr>
              <a:t>Prime contractor</a:t>
            </a:r>
          </a:p>
        </p:txBody>
      </p:sp>
      <p:sp>
        <p:nvSpPr>
          <p:cNvPr id="3" name="Content Placeholder 2">
            <a:extLst>
              <a:ext uri="{FF2B5EF4-FFF2-40B4-BE49-F238E27FC236}">
                <a16:creationId xmlns:a16="http://schemas.microsoft.com/office/drawing/2014/main" id="{003C8176-7D77-AC15-4F76-3E3BD39D58BC}"/>
              </a:ext>
            </a:extLst>
          </p:cNvPr>
          <p:cNvSpPr>
            <a:spLocks noGrp="1"/>
          </p:cNvSpPr>
          <p:nvPr>
            <p:ph idx="1"/>
          </p:nvPr>
        </p:nvSpPr>
        <p:spPr>
          <a:xfrm>
            <a:off x="6516553" y="457200"/>
            <a:ext cx="4754563" cy="6207760"/>
          </a:xfrm>
        </p:spPr>
        <p:txBody>
          <a:bodyPr>
            <a:normAutofit/>
          </a:bodyPr>
          <a:lstStyle/>
          <a:p>
            <a:pPr defTabSz="914400">
              <a:lnSpc>
                <a:spcPct val="90000"/>
              </a:lnSpc>
              <a:spcBef>
                <a:spcPts val="1000"/>
              </a:spcBef>
              <a:spcAft>
                <a:spcPts val="0"/>
              </a:spcAft>
              <a:buClrTx/>
              <a:buSzTx/>
              <a:defRPr/>
            </a:pPr>
            <a:r>
              <a:rPr lang="en-US" sz="15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An advantage of utilizing sub-contractors is that these individuals, when properly classified, are not considered employees. This can help with costs and responsibilities.</a:t>
            </a:r>
          </a:p>
          <a:p>
            <a:pPr defTabSz="914400">
              <a:lnSpc>
                <a:spcPct val="90000"/>
              </a:lnSpc>
              <a:spcBef>
                <a:spcPts val="1000"/>
              </a:spcBef>
              <a:spcAft>
                <a:spcPts val="0"/>
              </a:spcAft>
              <a:buClrTx/>
              <a:buSzTx/>
              <a:defRPr/>
            </a:pPr>
            <a:r>
              <a:rPr lang="en-US" sz="15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However, this doe</a:t>
            </a:r>
            <a:r>
              <a:rPr lang="en-US" sz="15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s not mean that a prime contractor is completely off the hook. </a:t>
            </a:r>
          </a:p>
          <a:p>
            <a:pPr defTabSz="914400">
              <a:lnSpc>
                <a:spcPct val="90000"/>
              </a:lnSpc>
              <a:spcBef>
                <a:spcPts val="1000"/>
              </a:spcBef>
              <a:spcAft>
                <a:spcPts val="0"/>
              </a:spcAft>
              <a:buClrTx/>
              <a:buSzTx/>
              <a:defRPr/>
            </a:pPr>
            <a:r>
              <a:rPr lang="en-US" sz="15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RSA 281-A:18 states that:</a:t>
            </a:r>
          </a:p>
          <a:p>
            <a:pPr marL="0" indent="0" defTabSz="914400">
              <a:lnSpc>
                <a:spcPct val="90000"/>
              </a:lnSpc>
              <a:spcBef>
                <a:spcPts val="1000"/>
              </a:spcBef>
              <a:spcAft>
                <a:spcPts val="0"/>
              </a:spcAft>
              <a:buClrTx/>
              <a:buSzTx/>
              <a:buNone/>
              <a:defRPr/>
            </a:pPr>
            <a:r>
              <a:rPr lang="en-US" sz="15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a:t>
            </a:r>
            <a:r>
              <a:rPr lang="en-US" sz="1400" b="0" i="0" dirty="0">
                <a:solidFill>
                  <a:srgbClr val="000000"/>
                </a:solidFill>
                <a:effectLst/>
                <a:latin typeface="Times New Roman" panose="02020603050405020304" pitchFamily="18" charset="0"/>
              </a:rPr>
              <a:t> </a:t>
            </a:r>
            <a:r>
              <a:rPr lang="en-US" sz="1400" dirty="0">
                <a:solidFill>
                  <a:schemeClr val="tx1"/>
                </a:solidFill>
                <a:latin typeface="Times New Roman" panose="02020603050405020304" pitchFamily="18" charset="0"/>
                <a:cs typeface="Times New Roman" panose="02020603050405020304" pitchFamily="18" charset="0"/>
              </a:rPr>
              <a:t>A contractor who subcontracts all or any part of a contract shall bear the liability of the subcontractor of that contract for the payment of compensation under this chapter to the employees of the subcontractor, unless the subcontractor has secured the payment of compensation as provided for in this chapter. Any contractor who shall become liable for compensation under this section may recover the amount of the compensation paid and necessary expenses from the subcontractor.”</a:t>
            </a:r>
          </a:p>
          <a:p>
            <a:pPr marL="0" indent="0">
              <a:buNone/>
            </a:pPr>
            <a:endParaRPr lang="en-US" sz="1800" dirty="0">
              <a:solidFill>
                <a:srgbClr val="FFFFFF"/>
              </a:solidFill>
            </a:endParaRPr>
          </a:p>
        </p:txBody>
      </p:sp>
    </p:spTree>
    <p:extLst>
      <p:ext uri="{BB962C8B-B14F-4D97-AF65-F5344CB8AC3E}">
        <p14:creationId xmlns:p14="http://schemas.microsoft.com/office/powerpoint/2010/main" val="668389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71C49145-5CFB-FA80-E9AF-35C53D07792E}"/>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720ABF2C-0B6E-BD65-D891-648FA24D6B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9158DB9-252A-D754-A65A-C7B848417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3" name="Group 12">
            <a:extLst>
              <a:ext uri="{FF2B5EF4-FFF2-40B4-BE49-F238E27FC236}">
                <a16:creationId xmlns:a16="http://schemas.microsoft.com/office/drawing/2014/main" id="{A5A8AA3E-20F0-BB4E-3895-889CC3D428F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4" name="Straight Connector 13">
              <a:extLst>
                <a:ext uri="{FF2B5EF4-FFF2-40B4-BE49-F238E27FC236}">
                  <a16:creationId xmlns:a16="http://schemas.microsoft.com/office/drawing/2014/main" id="{F3807D0E-E7D3-6E4F-9DE0-95977C146FA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1E1BBDAB-D1B5-77C4-4FB3-E25081E75A7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36E55CC6-EB21-B068-D95D-35DB49C6253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861B0CBD-61AD-07A5-69EE-9DCA808D96A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DAADE8C-7150-76F8-6DC1-817111DAAE2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4" name="Slide Number Placeholder 3">
            <a:extLst>
              <a:ext uri="{FF2B5EF4-FFF2-40B4-BE49-F238E27FC236}">
                <a16:creationId xmlns:a16="http://schemas.microsoft.com/office/drawing/2014/main" id="{B49B91F3-1B39-353A-41AE-223EAA5E6C63}"/>
              </a:ext>
            </a:extLst>
          </p:cNvPr>
          <p:cNvSpPr>
            <a:spLocks noGrp="1"/>
          </p:cNvSpPr>
          <p:nvPr>
            <p:ph type="sldNum" sz="quarter" idx="12"/>
          </p:nvPr>
        </p:nvSpPr>
        <p:spPr>
          <a:xfrm>
            <a:off x="80045" y="5867400"/>
            <a:ext cx="1142245" cy="669925"/>
          </a:xfrm>
        </p:spPr>
        <p:txBody>
          <a:bodyPr>
            <a:normAutofit/>
          </a:bodyPr>
          <a:lstStyle/>
          <a:p>
            <a:pPr>
              <a:spcAft>
                <a:spcPts val="600"/>
              </a:spcAft>
            </a:pPr>
            <a:fld id="{3D8C83DB-5E81-44E6-822F-2C2D22110A7E}" type="slidenum">
              <a:rPr lang="en-US">
                <a:solidFill>
                  <a:srgbClr val="FFFFFF"/>
                </a:solidFill>
              </a:rPr>
              <a:pPr>
                <a:spcAft>
                  <a:spcPts val="600"/>
                </a:spcAft>
              </a:pPr>
              <a:t>17</a:t>
            </a:fld>
            <a:endParaRPr lang="en-US">
              <a:solidFill>
                <a:srgbClr val="FFFFFF"/>
              </a:solidFill>
            </a:endParaRPr>
          </a:p>
        </p:txBody>
      </p:sp>
      <p:sp>
        <p:nvSpPr>
          <p:cNvPr id="20" name="Rectangle 19">
            <a:extLst>
              <a:ext uri="{FF2B5EF4-FFF2-40B4-BE49-F238E27FC236}">
                <a16:creationId xmlns:a16="http://schemas.microsoft.com/office/drawing/2014/main" id="{FAA080DC-DE68-7F20-AEF3-F96EBBC68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74763F-9856-A390-7D27-1DA0A30B7A5A}"/>
              </a:ext>
            </a:extLst>
          </p:cNvPr>
          <p:cNvSpPr>
            <a:spLocks noGrp="1"/>
          </p:cNvSpPr>
          <p:nvPr>
            <p:ph type="title"/>
          </p:nvPr>
        </p:nvSpPr>
        <p:spPr>
          <a:xfrm>
            <a:off x="1518701" y="685800"/>
            <a:ext cx="4512856" cy="5308599"/>
          </a:xfrm>
        </p:spPr>
        <p:txBody>
          <a:bodyPr>
            <a:normAutofit/>
          </a:bodyPr>
          <a:lstStyle/>
          <a:p>
            <a:r>
              <a:rPr lang="en-US" sz="3200" dirty="0">
                <a:solidFill>
                  <a:srgbClr val="FFFFFF"/>
                </a:solidFill>
              </a:rPr>
              <a:t>Prime contractor</a:t>
            </a:r>
          </a:p>
        </p:txBody>
      </p:sp>
      <p:sp>
        <p:nvSpPr>
          <p:cNvPr id="3" name="Content Placeholder 2">
            <a:extLst>
              <a:ext uri="{FF2B5EF4-FFF2-40B4-BE49-F238E27FC236}">
                <a16:creationId xmlns:a16="http://schemas.microsoft.com/office/drawing/2014/main" id="{F39119A3-BFAD-F6E9-0930-C6B857E2914C}"/>
              </a:ext>
            </a:extLst>
          </p:cNvPr>
          <p:cNvSpPr>
            <a:spLocks noGrp="1"/>
          </p:cNvSpPr>
          <p:nvPr>
            <p:ph idx="1"/>
          </p:nvPr>
        </p:nvSpPr>
        <p:spPr>
          <a:xfrm>
            <a:off x="6516553" y="457200"/>
            <a:ext cx="4754563" cy="6207760"/>
          </a:xfrm>
        </p:spPr>
        <p:txBody>
          <a:bodyPr>
            <a:normAutofit/>
          </a:bodyPr>
          <a:lstStyle/>
          <a:p>
            <a:pPr defTabSz="914400">
              <a:lnSpc>
                <a:spcPct val="90000"/>
              </a:lnSpc>
              <a:spcBef>
                <a:spcPts val="1000"/>
              </a:spcBef>
              <a:spcAft>
                <a:spcPts val="0"/>
              </a:spcAft>
              <a:buClrTx/>
              <a:buSzTx/>
              <a:defRPr/>
            </a:pPr>
            <a:r>
              <a:rPr lang="en-US" sz="16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This is not limited to workers’ compensation.</a:t>
            </a:r>
          </a:p>
          <a:p>
            <a:pPr defTabSz="914400">
              <a:lnSpc>
                <a:spcPct val="90000"/>
              </a:lnSpc>
              <a:spcBef>
                <a:spcPts val="1000"/>
              </a:spcBef>
              <a:spcAft>
                <a:spcPts val="0"/>
              </a:spcAft>
              <a:buClrTx/>
              <a:buSzTx/>
              <a:defRPr/>
            </a:pPr>
            <a:r>
              <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RSA 2</a:t>
            </a:r>
            <a:r>
              <a:rPr lang="en-US" sz="1600" kern="100" dirty="0">
                <a:solidFill>
                  <a:schemeClr val="tx1"/>
                </a:solidFill>
                <a:latin typeface="Times New Roman" panose="02020603050405020304" pitchFamily="18" charset="0"/>
                <a:ea typeface="Aptos" panose="020B0004020202020204" pitchFamily="34" charset="0"/>
                <a:cs typeface="Times New Roman" panose="02020603050405020304" pitchFamily="18" charset="0"/>
              </a:rPr>
              <a:t>75:46 states:</a:t>
            </a:r>
            <a:endPar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a:p>
            <a:pPr marL="0" indent="0" defTabSz="914400">
              <a:lnSpc>
                <a:spcPct val="90000"/>
              </a:lnSpc>
              <a:spcBef>
                <a:spcPts val="1000"/>
              </a:spcBef>
              <a:spcAft>
                <a:spcPts val="0"/>
              </a:spcAft>
              <a:buClrTx/>
              <a:buSzTx/>
              <a:buNone/>
              <a:defRPr/>
            </a:pPr>
            <a:r>
              <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a:t>
            </a:r>
            <a:r>
              <a:rPr lang="en-US" sz="1600" b="0" i="0" dirty="0">
                <a:solidFill>
                  <a:schemeClr val="tx1"/>
                </a:solidFill>
                <a:effectLst/>
                <a:latin typeface="Times New Roman" panose="02020603050405020304" pitchFamily="18" charset="0"/>
              </a:rPr>
              <a:t>Whenever any person shall contract with another for the performance of any work which the contracting person has undertaken to perform on a common site or location, he shall become civilly liable to employees engaged in the performance of work under such contract for the payment of wages, exclusive of liquidated damages, as required by RSA 275:43, 44 and 45, whenever and to the extent that the employer of such employees fails to pay such wages, and the employer of such employees shall be liable to such person for any wages paid by him under this section.”</a:t>
            </a:r>
          </a:p>
          <a:p>
            <a:pPr marL="0" indent="0" defTabSz="914400">
              <a:lnSpc>
                <a:spcPct val="90000"/>
              </a:lnSpc>
              <a:spcBef>
                <a:spcPts val="1000"/>
              </a:spcBef>
              <a:spcAft>
                <a:spcPts val="0"/>
              </a:spcAft>
              <a:buClrTx/>
              <a:buSzTx/>
              <a:buNone/>
              <a:defRPr/>
            </a:pPr>
            <a:endParaRPr lang="en-US" sz="1600" b="0" i="0" dirty="0">
              <a:solidFill>
                <a:srgbClr val="FFFFFF"/>
              </a:solidFill>
              <a:effectLst/>
              <a:latin typeface="Times New Roman" panose="02020603050405020304" pitchFamily="18" charset="0"/>
              <a:cs typeface="Times New Roman" panose="02020603050405020304" pitchFamily="18" charset="0"/>
            </a:endParaRPr>
          </a:p>
          <a:p>
            <a:pPr defTabSz="914400">
              <a:lnSpc>
                <a:spcPct val="90000"/>
              </a:lnSpc>
              <a:spcBef>
                <a:spcPts val="1000"/>
              </a:spcBef>
              <a:spcAft>
                <a:spcPts val="0"/>
              </a:spcAft>
              <a:buClrTx/>
              <a:buSzTx/>
              <a:defRPr/>
            </a:pPr>
            <a:r>
              <a:rPr lang="en-US" sz="1600" kern="100" dirty="0">
                <a:solidFill>
                  <a:srgbClr val="FFFFFF"/>
                </a:solidFill>
                <a:latin typeface="Times New Roman" panose="02020603050405020304" pitchFamily="18" charset="0"/>
                <a:ea typeface="Aptos" panose="020B0004020202020204" pitchFamily="34" charset="0"/>
                <a:cs typeface="Times New Roman" panose="02020603050405020304" pitchFamily="18" charset="0"/>
              </a:rPr>
              <a:t>It is important to be aware of these provisions. Most contractors do not know that they may still be responsible for employees of sub-contractors. </a:t>
            </a:r>
            <a:endParaRPr lang="en-US" sz="16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79566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606DF898-B455-6CA8-F8B5-1988DAF86354}"/>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E889E08F-84A4-BEBA-5BAC-827370AB6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D90144A-17AF-E89C-FAE4-06B26F3897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3" name="Group 12">
            <a:extLst>
              <a:ext uri="{FF2B5EF4-FFF2-40B4-BE49-F238E27FC236}">
                <a16:creationId xmlns:a16="http://schemas.microsoft.com/office/drawing/2014/main" id="{C0DFBA44-6E4E-A30C-05AC-52D1ED2905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4" name="Straight Connector 13">
              <a:extLst>
                <a:ext uri="{FF2B5EF4-FFF2-40B4-BE49-F238E27FC236}">
                  <a16:creationId xmlns:a16="http://schemas.microsoft.com/office/drawing/2014/main" id="{36622900-0058-24D3-5779-F9BDD71C568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0994E5B-D541-FF8A-71A4-509D31F889F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CE65E526-AC0B-9C29-0764-E0F51AE8B42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AE109BDD-E471-D000-E721-C9DE7497845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14374576-EA91-CFDC-64B6-7C25B64DE2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4" name="Slide Number Placeholder 3">
            <a:extLst>
              <a:ext uri="{FF2B5EF4-FFF2-40B4-BE49-F238E27FC236}">
                <a16:creationId xmlns:a16="http://schemas.microsoft.com/office/drawing/2014/main" id="{B9FC6F54-F96B-0C18-C150-D0AD27F5A284}"/>
              </a:ext>
            </a:extLst>
          </p:cNvPr>
          <p:cNvSpPr>
            <a:spLocks noGrp="1"/>
          </p:cNvSpPr>
          <p:nvPr>
            <p:ph type="sldNum" sz="quarter" idx="12"/>
          </p:nvPr>
        </p:nvSpPr>
        <p:spPr>
          <a:xfrm>
            <a:off x="80045" y="5867400"/>
            <a:ext cx="1142245" cy="669925"/>
          </a:xfrm>
        </p:spPr>
        <p:txBody>
          <a:bodyPr>
            <a:normAutofit/>
          </a:bodyPr>
          <a:lstStyle/>
          <a:p>
            <a:pPr>
              <a:spcAft>
                <a:spcPts val="600"/>
              </a:spcAft>
            </a:pPr>
            <a:fld id="{3D8C83DB-5E81-44E6-822F-2C2D22110A7E}" type="slidenum">
              <a:rPr lang="en-US">
                <a:solidFill>
                  <a:srgbClr val="FFFFFF"/>
                </a:solidFill>
              </a:rPr>
              <a:pPr>
                <a:spcAft>
                  <a:spcPts val="600"/>
                </a:spcAft>
              </a:pPr>
              <a:t>18</a:t>
            </a:fld>
            <a:endParaRPr lang="en-US">
              <a:solidFill>
                <a:srgbClr val="FFFFFF"/>
              </a:solidFill>
            </a:endParaRPr>
          </a:p>
        </p:txBody>
      </p:sp>
      <p:sp>
        <p:nvSpPr>
          <p:cNvPr id="20" name="Rectangle 19">
            <a:extLst>
              <a:ext uri="{FF2B5EF4-FFF2-40B4-BE49-F238E27FC236}">
                <a16:creationId xmlns:a16="http://schemas.microsoft.com/office/drawing/2014/main" id="{BF97FCDF-1DCC-538E-B928-7681F51DB8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FAB5C7-B3CE-A620-B07B-AE9D6C714FAA}"/>
              </a:ext>
            </a:extLst>
          </p:cNvPr>
          <p:cNvSpPr>
            <a:spLocks noGrp="1"/>
          </p:cNvSpPr>
          <p:nvPr>
            <p:ph type="title"/>
          </p:nvPr>
        </p:nvSpPr>
        <p:spPr>
          <a:xfrm>
            <a:off x="1518701" y="685800"/>
            <a:ext cx="4512856" cy="5308599"/>
          </a:xfrm>
        </p:spPr>
        <p:txBody>
          <a:bodyPr>
            <a:normAutofit/>
          </a:bodyPr>
          <a:lstStyle/>
          <a:p>
            <a:r>
              <a:rPr lang="en-US" sz="3200" dirty="0"/>
              <a:t>Laws &amp; rules applicable to Sub-contractors </a:t>
            </a:r>
            <a:endParaRPr lang="en-US" sz="3200" dirty="0">
              <a:solidFill>
                <a:srgbClr val="FFFFFF"/>
              </a:solidFill>
            </a:endParaRPr>
          </a:p>
        </p:txBody>
      </p:sp>
      <p:sp>
        <p:nvSpPr>
          <p:cNvPr id="3" name="Content Placeholder 2">
            <a:extLst>
              <a:ext uri="{FF2B5EF4-FFF2-40B4-BE49-F238E27FC236}">
                <a16:creationId xmlns:a16="http://schemas.microsoft.com/office/drawing/2014/main" id="{0D0B8B15-0FD2-9E85-7A32-8051EC8F3127}"/>
              </a:ext>
            </a:extLst>
          </p:cNvPr>
          <p:cNvSpPr>
            <a:spLocks noGrp="1"/>
          </p:cNvSpPr>
          <p:nvPr>
            <p:ph idx="1"/>
          </p:nvPr>
        </p:nvSpPr>
        <p:spPr>
          <a:xfrm>
            <a:off x="6516553" y="457200"/>
            <a:ext cx="4754563" cy="6207760"/>
          </a:xfrm>
        </p:spPr>
        <p:txBody>
          <a:bodyPr>
            <a:normAutofit/>
          </a:bodyPr>
          <a:lstStyle/>
          <a:p>
            <a:pPr marL="285750" marR="0" lvl="0" indent="-285750" algn="l" defTabSz="457200" rtl="0" eaLnBrk="1" fontAlgn="auto" latinLnBrk="0" hangingPunct="1">
              <a:lnSpc>
                <a:spcPct val="90000"/>
              </a:lnSpc>
              <a:spcBef>
                <a:spcPct val="20000"/>
              </a:spcBef>
              <a:spcAft>
                <a:spcPts val="600"/>
              </a:spcAft>
              <a:buClr>
                <a:prstClr val="white"/>
              </a:buClr>
              <a:buSzPct val="80000"/>
              <a:buFont typeface="Wingdings 3" panose="05040102010807070707" pitchFamily="18" charset="2"/>
              <a:buChar char=""/>
              <a:tabLst/>
              <a:defRPr/>
            </a:pPr>
            <a:r>
              <a:rPr kumimoji="0" lang="en-US" sz="1600" b="0" i="0" u="none" strike="noStrike" kern="1200" cap="none" spc="0" normalizeH="0" baseline="0" noProof="0" dirty="0">
                <a:ln>
                  <a:noFill/>
                </a:ln>
                <a:solidFill>
                  <a:schemeClr val="tx1"/>
                </a:solidFill>
                <a:effectLst/>
                <a:uLnTx/>
                <a:uFillTx/>
                <a:latin typeface="Times New Roman" panose="02020603050405020304" pitchFamily="18" charset="0"/>
                <a:ea typeface="Aptos" panose="020B0004020202020204" pitchFamily="34" charset="0"/>
                <a:cs typeface="+mn-cs"/>
              </a:rPr>
              <a:t>The Department receives outreach from sub-contractors relative to the coverage requirements. </a:t>
            </a:r>
          </a:p>
          <a:p>
            <a:pPr marL="285750" marR="0" lvl="0" indent="-285750" algn="l" defTabSz="457200" rtl="0" eaLnBrk="1" fontAlgn="auto" latinLnBrk="0" hangingPunct="1">
              <a:lnSpc>
                <a:spcPct val="90000"/>
              </a:lnSpc>
              <a:spcBef>
                <a:spcPct val="20000"/>
              </a:spcBef>
              <a:spcAft>
                <a:spcPts val="600"/>
              </a:spcAft>
              <a:buClr>
                <a:prstClr val="white"/>
              </a:buClr>
              <a:buSzPct val="80000"/>
              <a:buFont typeface="Wingdings 3" panose="05040102010807070707" pitchFamily="18" charset="2"/>
              <a:buChar char=""/>
              <a:tabLst/>
              <a:defRPr/>
            </a:pPr>
            <a:r>
              <a:rPr kumimoji="0" lang="en-US" sz="1600" b="0" i="0" u="none" strike="noStrike" kern="1200" cap="none" spc="0" normalizeH="0" baseline="0" noProof="0" dirty="0">
                <a:ln>
                  <a:noFill/>
                </a:ln>
                <a:solidFill>
                  <a:schemeClr val="tx1"/>
                </a:solidFill>
                <a:effectLst/>
                <a:uLnTx/>
                <a:uFillTx/>
                <a:latin typeface="Times New Roman" panose="02020603050405020304" pitchFamily="18" charset="0"/>
                <a:ea typeface="Aptos" panose="020B0004020202020204" pitchFamily="34" charset="0"/>
                <a:cs typeface="+mn-cs"/>
              </a:rPr>
              <a:t>The sub-contractors state that a prime contractor is requiring them to obtain coverage in order to work on a project</a:t>
            </a:r>
          </a:p>
          <a:p>
            <a:pPr marL="285750" marR="0" lvl="0" indent="-285750" algn="l" defTabSz="457200" rtl="0" eaLnBrk="1" fontAlgn="auto" latinLnBrk="0" hangingPunct="1">
              <a:lnSpc>
                <a:spcPct val="90000"/>
              </a:lnSpc>
              <a:spcBef>
                <a:spcPct val="20000"/>
              </a:spcBef>
              <a:spcAft>
                <a:spcPts val="600"/>
              </a:spcAft>
              <a:buClr>
                <a:prstClr val="white"/>
              </a:buClr>
              <a:buSzPct val="80000"/>
              <a:buFont typeface="Wingdings 3" panose="05040102010807070707" pitchFamily="18" charset="2"/>
              <a:buChar char=""/>
              <a:tabLst/>
              <a:defRPr/>
            </a:pPr>
            <a:r>
              <a:rPr kumimoji="0" lang="en-US" sz="1600" b="0" i="0" u="none" strike="noStrike" kern="1200" cap="none" spc="0" normalizeH="0" baseline="0" noProof="0" dirty="0">
                <a:ln>
                  <a:noFill/>
                </a:ln>
                <a:solidFill>
                  <a:schemeClr val="tx1"/>
                </a:solidFill>
                <a:effectLst/>
                <a:uLnTx/>
                <a:uFillTx/>
                <a:latin typeface="Times New Roman" panose="02020603050405020304" pitchFamily="18" charset="0"/>
                <a:ea typeface="Aptos" panose="020B0004020202020204" pitchFamily="34" charset="0"/>
                <a:cs typeface="+mn-cs"/>
              </a:rPr>
              <a:t>They are confused as they know they do not have to have coverage as they do not intend to use employees, nor do they intend to use sub-contractors where the liability may flow up to the prime contractor. </a:t>
            </a:r>
          </a:p>
          <a:p>
            <a:pPr marL="285750" marR="0" lvl="0" indent="-285750" algn="l" defTabSz="457200" rtl="0" eaLnBrk="1" fontAlgn="auto" latinLnBrk="0" hangingPunct="1">
              <a:lnSpc>
                <a:spcPct val="90000"/>
              </a:lnSpc>
              <a:spcBef>
                <a:spcPct val="20000"/>
              </a:spcBef>
              <a:spcAft>
                <a:spcPts val="600"/>
              </a:spcAft>
              <a:buClr>
                <a:prstClr val="white"/>
              </a:buClr>
              <a:buSzPct val="80000"/>
              <a:buFont typeface="Wingdings 3" panose="05040102010807070707" pitchFamily="18" charset="2"/>
              <a:buChar char=""/>
              <a:tabLst/>
              <a:defRPr/>
            </a:pPr>
            <a:r>
              <a:rPr kumimoji="0" lang="en-US" sz="1600" b="0" i="0" u="none" strike="noStrike" kern="1200" cap="none" spc="0" normalizeH="0" baseline="0" noProof="0" dirty="0">
                <a:ln>
                  <a:noFill/>
                </a:ln>
                <a:solidFill>
                  <a:schemeClr val="tx1"/>
                </a:solidFill>
                <a:effectLst/>
                <a:uLnTx/>
                <a:uFillTx/>
                <a:latin typeface="Times New Roman" panose="02020603050405020304" pitchFamily="18" charset="0"/>
                <a:ea typeface="Aptos" panose="020B0004020202020204" pitchFamily="34" charset="0"/>
                <a:cs typeface="+mn-cs"/>
              </a:rPr>
              <a:t>While there is no requirement for these individuals to hold coverage, the prime contractor is well within its rights to require coverage as part of the agreement. </a:t>
            </a:r>
          </a:p>
          <a:p>
            <a:pPr marL="285750" marR="0" lvl="0" indent="-285750" algn="l" defTabSz="457200" rtl="0" eaLnBrk="1" fontAlgn="auto" latinLnBrk="0" hangingPunct="1">
              <a:lnSpc>
                <a:spcPct val="90000"/>
              </a:lnSpc>
              <a:spcBef>
                <a:spcPct val="20000"/>
              </a:spcBef>
              <a:spcAft>
                <a:spcPts val="600"/>
              </a:spcAft>
              <a:buClr>
                <a:prstClr val="white"/>
              </a:buClr>
              <a:buSzPct val="80000"/>
              <a:buFont typeface="Wingdings 3" panose="05040102010807070707" pitchFamily="18" charset="2"/>
              <a:buChar char=""/>
              <a:tabLst/>
              <a:defRPr/>
            </a:pPr>
            <a:r>
              <a:rPr kumimoji="0" lang="en-US" sz="1600" b="0" i="0" u="none" strike="noStrike" kern="1200" cap="none" spc="0" normalizeH="0" baseline="0" noProof="0" dirty="0">
                <a:ln>
                  <a:noFill/>
                </a:ln>
                <a:solidFill>
                  <a:schemeClr val="tx1"/>
                </a:solidFill>
                <a:effectLst/>
                <a:uLnTx/>
                <a:uFillTx/>
                <a:latin typeface="Times New Roman" panose="02020603050405020304" pitchFamily="18" charset="0"/>
                <a:ea typeface="Aptos" panose="020B0004020202020204" pitchFamily="34" charset="0"/>
                <a:cs typeface="+mn-cs"/>
              </a:rPr>
              <a:t>The Department has no jurisdiction over the rights of private parties to contract in this manner. </a:t>
            </a:r>
            <a:endParaRPr kumimoji="0" lang="en-US" sz="1200" b="1" i="0" u="none" strike="noStrike" kern="100" cap="none" spc="0" normalizeH="0" baseline="0" noProof="0" dirty="0">
              <a:ln>
                <a:noFill/>
              </a:ln>
              <a:solidFill>
                <a:schemeClr val="tx1"/>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23912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19" name="Rectangle 18">
            <a:extLst>
              <a:ext uri="{FF2B5EF4-FFF2-40B4-BE49-F238E27FC236}">
                <a16:creationId xmlns:a16="http://schemas.microsoft.com/office/drawing/2014/main" id="{4609862E-48F9-45AC-8D44-67A0268A7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C97986E7-0E3C-4F64-886E-935DDCB83AA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73033" y="1420238"/>
            <a:ext cx="4415786" cy="4751961"/>
            <a:chOff x="9206969" y="2963333"/>
            <a:chExt cx="2981858" cy="3208867"/>
          </a:xfrm>
        </p:grpSpPr>
        <p:cxnSp>
          <p:nvCxnSpPr>
            <p:cNvPr id="22" name="Straight Connector 21">
              <a:extLst>
                <a:ext uri="{FF2B5EF4-FFF2-40B4-BE49-F238E27FC236}">
                  <a16:creationId xmlns:a16="http://schemas.microsoft.com/office/drawing/2014/main" id="{B903D17F-F79E-40E5-9563-A1CFFCC06A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CA5D5775-627F-4588-82B3-905EDF23138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7D7F2A20-5DE4-4BC0-91EA-5FFE33A4D3A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D536BA0-56C7-429C-B41E-B5724F0CD4C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F15726F-71BE-4007-B9B6-0A1AA0D5201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grpSp>
      <p:sp>
        <p:nvSpPr>
          <p:cNvPr id="2" name="Title 1">
            <a:extLst>
              <a:ext uri="{FF2B5EF4-FFF2-40B4-BE49-F238E27FC236}">
                <a16:creationId xmlns:a16="http://schemas.microsoft.com/office/drawing/2014/main" id="{98F4900B-B54A-D4F4-5B43-EACC6939441C}"/>
              </a:ext>
            </a:extLst>
          </p:cNvPr>
          <p:cNvSpPr>
            <a:spLocks noGrp="1"/>
          </p:cNvSpPr>
          <p:nvPr>
            <p:ph type="title"/>
          </p:nvPr>
        </p:nvSpPr>
        <p:spPr>
          <a:xfrm>
            <a:off x="684212" y="685799"/>
            <a:ext cx="9780588" cy="1070615"/>
          </a:xfrm>
        </p:spPr>
        <p:txBody>
          <a:bodyPr vert="horz" lIns="91440" tIns="45720" rIns="91440" bIns="45720" rtlCol="0" anchor="b">
            <a:normAutofit/>
          </a:bodyPr>
          <a:lstStyle/>
          <a:p>
            <a:pPr algn="ctr"/>
            <a:r>
              <a:rPr lang="en-US" sz="4800" dirty="0"/>
              <a:t>Thank you!</a:t>
            </a:r>
          </a:p>
        </p:txBody>
      </p:sp>
      <p:sp>
        <p:nvSpPr>
          <p:cNvPr id="4" name="Slide Number Placeholder 3">
            <a:extLst>
              <a:ext uri="{FF2B5EF4-FFF2-40B4-BE49-F238E27FC236}">
                <a16:creationId xmlns:a16="http://schemas.microsoft.com/office/drawing/2014/main" id="{4D434A7B-2E7F-F8C5-2BBF-A61A9CF073B9}"/>
              </a:ext>
            </a:extLst>
          </p:cNvPr>
          <p:cNvSpPr>
            <a:spLocks noGrp="1"/>
          </p:cNvSpPr>
          <p:nvPr>
            <p:ph type="sldNum" sz="quarter" idx="12"/>
          </p:nvPr>
        </p:nvSpPr>
        <p:spPr>
          <a:xfrm>
            <a:off x="10363200" y="5578475"/>
            <a:ext cx="1142245" cy="669925"/>
          </a:xfrm>
        </p:spPr>
        <p:txBody>
          <a:bodyPr vert="horz" lIns="91440" tIns="45720" rIns="91440" bIns="45720" rtlCol="0" anchor="b">
            <a:normAutofit/>
          </a:bodyPr>
          <a:lstStyle/>
          <a:p>
            <a:pPr defTabSz="457200">
              <a:spcAft>
                <a:spcPts val="600"/>
              </a:spcAft>
            </a:pPr>
            <a:fld id="{3D8C83DB-5E81-44E6-822F-2C2D22110A7E}" type="slidenum">
              <a:rPr lang="en-US" b="0" i="0" kern="1200">
                <a:solidFill>
                  <a:schemeClr val="tx1"/>
                </a:solidFill>
                <a:effectLst/>
                <a:latin typeface="+mn-lt"/>
                <a:ea typeface="+mn-ea"/>
                <a:cs typeface="+mn-cs"/>
              </a:rPr>
              <a:pPr defTabSz="457200">
                <a:spcAft>
                  <a:spcPts val="600"/>
                </a:spcAft>
              </a:pPr>
              <a:t>19</a:t>
            </a:fld>
            <a:endParaRPr lang="en-US" b="0" i="0" kern="1200">
              <a:solidFill>
                <a:schemeClr val="tx1"/>
              </a:solidFill>
              <a:effectLst/>
              <a:latin typeface="+mn-lt"/>
              <a:ea typeface="+mn-ea"/>
              <a:cs typeface="+mn-cs"/>
            </a:endParaRPr>
          </a:p>
        </p:txBody>
      </p:sp>
      <p:sp>
        <p:nvSpPr>
          <p:cNvPr id="5" name="TextBox 4">
            <a:extLst>
              <a:ext uri="{FF2B5EF4-FFF2-40B4-BE49-F238E27FC236}">
                <a16:creationId xmlns:a16="http://schemas.microsoft.com/office/drawing/2014/main" id="{702D5886-9835-0524-EA21-E2D9F11387F4}"/>
              </a:ext>
            </a:extLst>
          </p:cNvPr>
          <p:cNvSpPr txBox="1"/>
          <p:nvPr/>
        </p:nvSpPr>
        <p:spPr>
          <a:xfrm>
            <a:off x="355600" y="1896689"/>
            <a:ext cx="6977062" cy="3970318"/>
          </a:xfrm>
          <a:prstGeom prst="rect">
            <a:avLst/>
          </a:prstGeom>
          <a:noFill/>
        </p:spPr>
        <p:txBody>
          <a:bodyPr wrap="square" rtlCol="0">
            <a:spAutoFit/>
          </a:bodyPr>
          <a:lstStyle/>
          <a:p>
            <a:r>
              <a:rPr lang="en-US" dirty="0"/>
              <a:t>Wesley Gardner</a:t>
            </a:r>
          </a:p>
          <a:p>
            <a:r>
              <a:rPr lang="en-US" dirty="0"/>
              <a:t>Director – Workers’ Compensation Division</a:t>
            </a:r>
          </a:p>
          <a:p>
            <a:r>
              <a:rPr lang="en-US" dirty="0"/>
              <a:t>Wesley.Gardner@dol.nh.gov</a:t>
            </a:r>
          </a:p>
          <a:p>
            <a:endParaRPr lang="en-US" dirty="0"/>
          </a:p>
          <a:p>
            <a:r>
              <a:rPr lang="en-US" dirty="0"/>
              <a:t>John Garrigan</a:t>
            </a:r>
          </a:p>
          <a:p>
            <a:r>
              <a:rPr lang="en-US" dirty="0"/>
              <a:t>General Counsel</a:t>
            </a:r>
          </a:p>
          <a:p>
            <a:r>
              <a:rPr lang="en-US" dirty="0"/>
              <a:t>John.W.Garrigan@dol.nh.gov</a:t>
            </a:r>
          </a:p>
          <a:p>
            <a:endParaRPr lang="en-US" dirty="0"/>
          </a:p>
          <a:p>
            <a:r>
              <a:rPr lang="en-US" dirty="0"/>
              <a:t>Please feel free to reach out with any questions or concerns. A listing of specific contacts may be found at the following link:  www.dol.nh.gov/contact-us</a:t>
            </a:r>
          </a:p>
          <a:p>
            <a:endParaRPr lang="en-US" dirty="0"/>
          </a:p>
          <a:p>
            <a:endParaRPr lang="en-US" dirty="0"/>
          </a:p>
          <a:p>
            <a:endParaRPr lang="en-US" dirty="0"/>
          </a:p>
        </p:txBody>
      </p:sp>
    </p:spTree>
    <p:extLst>
      <p:ext uri="{BB962C8B-B14F-4D97-AF65-F5344CB8AC3E}">
        <p14:creationId xmlns:p14="http://schemas.microsoft.com/office/powerpoint/2010/main" val="2961315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0FE681-1E05-478A-89DC-5F7AB37CF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D48B38-A67A-1D87-CDC0-990D48C016C5}"/>
              </a:ext>
            </a:extLst>
          </p:cNvPr>
          <p:cNvSpPr>
            <a:spLocks noGrp="1"/>
          </p:cNvSpPr>
          <p:nvPr>
            <p:ph type="title"/>
          </p:nvPr>
        </p:nvSpPr>
        <p:spPr>
          <a:xfrm>
            <a:off x="684212" y="685799"/>
            <a:ext cx="3747111" cy="4892040"/>
          </a:xfrm>
        </p:spPr>
        <p:txBody>
          <a:bodyPr>
            <a:normAutofit/>
          </a:bodyPr>
          <a:lstStyle/>
          <a:p>
            <a:pPr algn="r"/>
            <a:r>
              <a:rPr lang="en-US" sz="3300"/>
              <a:t>Workers’ compensation division</a:t>
            </a:r>
          </a:p>
        </p:txBody>
      </p:sp>
      <p:cxnSp>
        <p:nvCxnSpPr>
          <p:cNvPr id="11" name="Straight Connector 10">
            <a:extLst>
              <a:ext uri="{FF2B5EF4-FFF2-40B4-BE49-F238E27FC236}">
                <a16:creationId xmlns:a16="http://schemas.microsoft.com/office/drawing/2014/main" id="{2E2F21DC-5F0E-42CF-B89C-C1E25E175C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783"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13DB11F-4597-296B-7379-80FD840FDEFC}"/>
              </a:ext>
            </a:extLst>
          </p:cNvPr>
          <p:cNvSpPr>
            <a:spLocks noGrp="1"/>
          </p:cNvSpPr>
          <p:nvPr>
            <p:ph idx="1"/>
          </p:nvPr>
        </p:nvSpPr>
        <p:spPr>
          <a:xfrm>
            <a:off x="4979962" y="685799"/>
            <a:ext cx="6288260" cy="4892040"/>
          </a:xfrm>
        </p:spPr>
        <p:txBody>
          <a:bodyPr>
            <a:normAutofit/>
          </a:bodyPr>
          <a:lstStyle/>
          <a:p>
            <a:pPr marL="0" indent="0">
              <a:lnSpc>
                <a:spcPct val="90000"/>
              </a:lnSpc>
              <a:buNone/>
            </a:pPr>
            <a:r>
              <a:rPr lang="en-US" sz="14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The workers’ compensation division administers the workers’ compensation platform for employers and employees operating within the State of New Hampshire. The division has several units within:</a:t>
            </a:r>
          </a:p>
          <a:p>
            <a:pPr marL="342900" marR="0" lvl="0" indent="-342900">
              <a:lnSpc>
                <a:spcPct val="90000"/>
              </a:lnSpc>
              <a:buFont typeface="Times New Roman" panose="02020603050405020304" pitchFamily="18" charset="0"/>
              <a:buChar char="-"/>
            </a:pPr>
            <a:r>
              <a:rPr lang="en-US" sz="14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Coverage unit: this unit receives and monitors reporting of coverage for employers. The unit will monitor compliance with the requirement to hold coverage and will engage with employers for compliance purposes.</a:t>
            </a: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90000"/>
              </a:lnSpc>
              <a:buFont typeface="Times New Roman" panose="02020603050405020304" pitchFamily="18" charset="0"/>
              <a:buChar char="-"/>
            </a:pPr>
            <a:r>
              <a:rPr lang="en-US" sz="14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Claims unit: this unit receives and monitors compliance with the requirements relative to benefits, primarily indemnity payments. The unit will receive Memos of Payment from carriers, along with wage information, and reviews to ensure that the injured worker is being paid properly. </a:t>
            </a: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90000"/>
              </a:lnSpc>
              <a:buFont typeface="Times New Roman" panose="02020603050405020304" pitchFamily="18" charset="0"/>
              <a:buChar char="-"/>
            </a:pPr>
            <a:r>
              <a:rPr lang="en-US" sz="14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First report of injury unit: this unit monitors compliance with reporting requirements for injuries. As you all may be aware, a report must be made to the Department within 5 days of notice of an injury. </a:t>
            </a: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90000"/>
              </a:lnSpc>
              <a:buFont typeface="Times New Roman" panose="02020603050405020304" pitchFamily="18" charset="0"/>
              <a:buChar char="-"/>
            </a:pPr>
            <a:r>
              <a:rPr lang="en-US" sz="14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Compensation Appeals Board: this is the appellate board of the Department for workers’ compensation matters. </a:t>
            </a: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90000"/>
              </a:lnSpc>
              <a:spcAft>
                <a:spcPts val="800"/>
              </a:spcAft>
              <a:buFont typeface="Times New Roman" panose="02020603050405020304" pitchFamily="18" charset="0"/>
              <a:buChar char="-"/>
            </a:pPr>
            <a:r>
              <a:rPr lang="en-US" sz="14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Pro Se Dispute Resolution Coordinator: this is a single employee position that is established by statute. This individual assists unrepresented injured employees in understanding, asserting, and protecting their rights. Notably, this individual does not represent claimants, nor can she provide legal advice. </a:t>
            </a: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dirty="0">
              <a:solidFill>
                <a:schemeClr val="tx1"/>
              </a:solidFill>
            </a:endParaRPr>
          </a:p>
        </p:txBody>
      </p:sp>
      <p:sp>
        <p:nvSpPr>
          <p:cNvPr id="4" name="Slide Number Placeholder 3">
            <a:extLst>
              <a:ext uri="{FF2B5EF4-FFF2-40B4-BE49-F238E27FC236}">
                <a16:creationId xmlns:a16="http://schemas.microsoft.com/office/drawing/2014/main" id="{9DA3D2E8-8EBE-DC6A-B57E-25E2388517AD}"/>
              </a:ext>
            </a:extLst>
          </p:cNvPr>
          <p:cNvSpPr>
            <a:spLocks noGrp="1"/>
          </p:cNvSpPr>
          <p:nvPr>
            <p:ph type="sldNum" sz="quarter" idx="12"/>
          </p:nvPr>
        </p:nvSpPr>
        <p:spPr>
          <a:xfrm>
            <a:off x="10363200" y="5578475"/>
            <a:ext cx="1142245" cy="669925"/>
          </a:xfrm>
        </p:spPr>
        <p:txBody>
          <a:bodyPr>
            <a:normAutofit/>
          </a:bodyPr>
          <a:lstStyle/>
          <a:p>
            <a:pPr>
              <a:spcAft>
                <a:spcPts val="600"/>
              </a:spcAft>
            </a:pPr>
            <a:fld id="{3D8C83DB-5E81-44E6-822F-2C2D22110A7E}" type="slidenum">
              <a:rPr lang="en-US">
                <a:solidFill>
                  <a:schemeClr val="tx1"/>
                </a:solidFill>
              </a:rPr>
              <a:pPr>
                <a:spcAft>
                  <a:spcPts val="600"/>
                </a:spcAft>
              </a:pPr>
              <a:t>2</a:t>
            </a:fld>
            <a:endParaRPr lang="en-US">
              <a:solidFill>
                <a:schemeClr val="tx1"/>
              </a:solidFill>
            </a:endParaRPr>
          </a:p>
        </p:txBody>
      </p:sp>
    </p:spTree>
    <p:extLst>
      <p:ext uri="{BB962C8B-B14F-4D97-AF65-F5344CB8AC3E}">
        <p14:creationId xmlns:p14="http://schemas.microsoft.com/office/powerpoint/2010/main" val="3001272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a:extLst>
            <a:ext uri="{FF2B5EF4-FFF2-40B4-BE49-F238E27FC236}">
              <a16:creationId xmlns:a16="http://schemas.microsoft.com/office/drawing/2014/main" id="{02B8CF39-9E26-EB1D-1CE0-699F9579586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FA9C3C-458D-89B1-2536-072DCBB878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1C9224-ACE8-4C4A-D70B-8E75E30531EF}"/>
              </a:ext>
            </a:extLst>
          </p:cNvPr>
          <p:cNvSpPr>
            <a:spLocks noGrp="1"/>
          </p:cNvSpPr>
          <p:nvPr>
            <p:ph type="title"/>
          </p:nvPr>
        </p:nvSpPr>
        <p:spPr>
          <a:xfrm>
            <a:off x="684212" y="685799"/>
            <a:ext cx="3747111" cy="4892040"/>
          </a:xfrm>
        </p:spPr>
        <p:txBody>
          <a:bodyPr>
            <a:normAutofit/>
          </a:bodyPr>
          <a:lstStyle/>
          <a:p>
            <a:pPr algn="r"/>
            <a:r>
              <a:rPr lang="en-US" sz="3300" dirty="0"/>
              <a:t>Workers’ compensation Coverage</a:t>
            </a:r>
          </a:p>
        </p:txBody>
      </p:sp>
      <p:cxnSp>
        <p:nvCxnSpPr>
          <p:cNvPr id="11" name="Straight Connector 10">
            <a:extLst>
              <a:ext uri="{FF2B5EF4-FFF2-40B4-BE49-F238E27FC236}">
                <a16:creationId xmlns:a16="http://schemas.microsoft.com/office/drawing/2014/main" id="{C855BE81-521D-160F-6773-8191D9820F4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783"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5AA0B9-E26E-7967-DCE5-D5BE0B148E3C}"/>
              </a:ext>
            </a:extLst>
          </p:cNvPr>
          <p:cNvSpPr>
            <a:spLocks noGrp="1"/>
          </p:cNvSpPr>
          <p:nvPr>
            <p:ph idx="1"/>
          </p:nvPr>
        </p:nvSpPr>
        <p:spPr>
          <a:xfrm>
            <a:off x="4979962" y="685799"/>
            <a:ext cx="6288260" cy="4892040"/>
          </a:xfrm>
        </p:spPr>
        <p:txBody>
          <a:bodyPr>
            <a:normAutofit/>
          </a:bodyPr>
          <a:lstStyle/>
          <a:p>
            <a:pPr marL="0" marR="0">
              <a:lnSpc>
                <a:spcPct val="107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As noted, the coverage unit receives and monitors reporting of coverage for employers. Under RSA 281-A:5 employers are required to obtain coverage during any period of time they are operating in the State of New Hampshire with employees. Failure to do so may subject the employer to civil penalties up to $2,500 plus up to $100 per employee per day.</a:t>
            </a:r>
          </a:p>
          <a:p>
            <a:pPr marL="0">
              <a:lnSpc>
                <a:spcPct val="107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Where an employer does not have any employees, there is no requirement to maintain coverage. However, RSA 281-A:18-a allows an entity to “elect to exclude up to 3 executive officers or members from the compulsive coverage requirements…” The exclusion must be filed with the Department in order to be in force. Carriers file these exclusions. This is notable as employers can exclude owners, however it is limited. If there are 4 individuals as owners, coverage will be required. </a:t>
            </a:r>
          </a:p>
          <a:p>
            <a:pPr marL="0" marR="0" indent="0">
              <a:lnSpc>
                <a:spcPct val="107000"/>
              </a:lnSpc>
              <a:spcAft>
                <a:spcPts val="800"/>
              </a:spcAft>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dirty="0">
              <a:solidFill>
                <a:schemeClr val="tx1"/>
              </a:solidFill>
            </a:endParaRPr>
          </a:p>
        </p:txBody>
      </p:sp>
      <p:sp>
        <p:nvSpPr>
          <p:cNvPr id="4" name="Slide Number Placeholder 3">
            <a:extLst>
              <a:ext uri="{FF2B5EF4-FFF2-40B4-BE49-F238E27FC236}">
                <a16:creationId xmlns:a16="http://schemas.microsoft.com/office/drawing/2014/main" id="{BBC43E98-81B8-C297-4879-83254A9E15DA}"/>
              </a:ext>
            </a:extLst>
          </p:cNvPr>
          <p:cNvSpPr>
            <a:spLocks noGrp="1"/>
          </p:cNvSpPr>
          <p:nvPr>
            <p:ph type="sldNum" sz="quarter" idx="12"/>
          </p:nvPr>
        </p:nvSpPr>
        <p:spPr>
          <a:xfrm>
            <a:off x="10363200" y="5578475"/>
            <a:ext cx="1142245" cy="669925"/>
          </a:xfrm>
        </p:spPr>
        <p:txBody>
          <a:bodyPr>
            <a:normAutofit/>
          </a:bodyPr>
          <a:lstStyle/>
          <a:p>
            <a:pPr>
              <a:spcAft>
                <a:spcPts val="600"/>
              </a:spcAft>
            </a:pPr>
            <a:fld id="{3D8C83DB-5E81-44E6-822F-2C2D22110A7E}" type="slidenum">
              <a:rPr lang="en-US">
                <a:solidFill>
                  <a:schemeClr val="tx1"/>
                </a:solidFill>
              </a:rPr>
              <a:pPr>
                <a:spcAft>
                  <a:spcPts val="600"/>
                </a:spcAft>
              </a:pPr>
              <a:t>3</a:t>
            </a:fld>
            <a:endParaRPr lang="en-US">
              <a:solidFill>
                <a:schemeClr val="tx1"/>
              </a:solidFill>
            </a:endParaRPr>
          </a:p>
        </p:txBody>
      </p:sp>
    </p:spTree>
    <p:extLst>
      <p:ext uri="{BB962C8B-B14F-4D97-AF65-F5344CB8AC3E}">
        <p14:creationId xmlns:p14="http://schemas.microsoft.com/office/powerpoint/2010/main" val="3579981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a:extLst>
            <a:ext uri="{FF2B5EF4-FFF2-40B4-BE49-F238E27FC236}">
              <a16:creationId xmlns:a16="http://schemas.microsoft.com/office/drawing/2014/main" id="{F8A37637-486F-B4E6-60EA-ED719EB9A91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2184A3F-BA61-F433-1EB9-A3C40E280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9CD43F-2A41-8B2C-E19C-C992A453331A}"/>
              </a:ext>
            </a:extLst>
          </p:cNvPr>
          <p:cNvSpPr>
            <a:spLocks noGrp="1"/>
          </p:cNvSpPr>
          <p:nvPr>
            <p:ph type="title"/>
          </p:nvPr>
        </p:nvSpPr>
        <p:spPr>
          <a:xfrm>
            <a:off x="345440" y="685799"/>
            <a:ext cx="4085883" cy="4892040"/>
          </a:xfrm>
        </p:spPr>
        <p:txBody>
          <a:bodyPr>
            <a:normAutofit/>
          </a:bodyPr>
          <a:lstStyle/>
          <a:p>
            <a:pPr algn="r"/>
            <a:r>
              <a:rPr lang="en-US" sz="3300" dirty="0"/>
              <a:t>Claim reporting</a:t>
            </a:r>
          </a:p>
        </p:txBody>
      </p:sp>
      <p:cxnSp>
        <p:nvCxnSpPr>
          <p:cNvPr id="11" name="Straight Connector 10">
            <a:extLst>
              <a:ext uri="{FF2B5EF4-FFF2-40B4-BE49-F238E27FC236}">
                <a16:creationId xmlns:a16="http://schemas.microsoft.com/office/drawing/2014/main" id="{1A9E2AC8-318F-574E-98D3-83777F9D9C8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783"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621606A-7BB3-2B03-024A-E2C6760B2CDC}"/>
              </a:ext>
            </a:extLst>
          </p:cNvPr>
          <p:cNvSpPr>
            <a:spLocks noGrp="1"/>
          </p:cNvSpPr>
          <p:nvPr>
            <p:ph idx="1"/>
          </p:nvPr>
        </p:nvSpPr>
        <p:spPr>
          <a:xfrm>
            <a:off x="4959642" y="1056956"/>
            <a:ext cx="6288260" cy="4892040"/>
          </a:xfrm>
        </p:spPr>
        <p:txBody>
          <a:bodyPr>
            <a:normAutofit/>
          </a:bodyPr>
          <a:lstStyle/>
          <a:p>
            <a:r>
              <a:rPr lang="en-US" sz="1400" dirty="0">
                <a:solidFill>
                  <a:schemeClr val="bg1"/>
                </a:solidFill>
                <a:latin typeface="Times New Roman" panose="02020603050405020304" pitchFamily="18" charset="0"/>
                <a:cs typeface="Times New Roman" panose="02020603050405020304" pitchFamily="18" charset="0"/>
              </a:rPr>
              <a:t>RSA 281-A:53 requires employers to “record in sufficient detail” and “report </a:t>
            </a:r>
            <a:r>
              <a:rPr lang="en-US" sz="1400" b="0" i="0" dirty="0">
                <a:solidFill>
                  <a:schemeClr val="bg1"/>
                </a:solidFill>
                <a:effectLst/>
                <a:latin typeface="Times New Roman" panose="02020603050405020304" pitchFamily="18" charset="0"/>
              </a:rPr>
              <a:t>or cause to be reported to the commissioner any injury sustained by an employee in the course of employment as soon as possible, but no later than 5 days after the employer learns of the occurrence of such an injury.</a:t>
            </a:r>
          </a:p>
          <a:p>
            <a:r>
              <a:rPr lang="en-US" sz="1400" dirty="0">
                <a:solidFill>
                  <a:schemeClr val="bg1"/>
                </a:solidFill>
                <a:latin typeface="Times New Roman" panose="02020603050405020304" pitchFamily="18" charset="0"/>
                <a:cs typeface="Times New Roman" panose="02020603050405020304" pitchFamily="18" charset="0"/>
              </a:rPr>
              <a:t>Failure to do so timely may subject the business to civil penalties up to $2,500 per instance.</a:t>
            </a:r>
          </a:p>
          <a:p>
            <a:r>
              <a:rPr lang="en-US" sz="1400" dirty="0">
                <a:solidFill>
                  <a:schemeClr val="bg1"/>
                </a:solidFill>
                <a:latin typeface="Times New Roman" panose="02020603050405020304" pitchFamily="18" charset="0"/>
                <a:cs typeface="Times New Roman" panose="02020603050405020304" pitchFamily="18" charset="0"/>
              </a:rPr>
              <a:t>Employers can report directly to the Department themselves. However, in most cases, employers provide information to their carrier to report on their behalf.</a:t>
            </a:r>
          </a:p>
          <a:p>
            <a:endParaRPr lang="en-US"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en-US" sz="1400" dirty="0">
              <a:solidFill>
                <a:schemeClr val="bg1"/>
              </a:solidFill>
              <a:latin typeface="Times New Roman" panose="02020603050405020304" pitchFamily="18" charset="0"/>
              <a:cs typeface="Times New Roman" panose="02020603050405020304" pitchFamily="18" charset="0"/>
            </a:endParaRPr>
          </a:p>
          <a:p>
            <a:r>
              <a:rPr lang="en-US" sz="1400" dirty="0">
                <a:solidFill>
                  <a:schemeClr val="bg1"/>
                </a:solidFill>
                <a:latin typeface="Times New Roman" panose="02020603050405020304" pitchFamily="18" charset="0"/>
                <a:cs typeface="Times New Roman" panose="02020603050405020304" pitchFamily="18" charset="0"/>
              </a:rPr>
              <a:t>Department rules also require that the injury be reported to the carrier. </a:t>
            </a:r>
          </a:p>
          <a:p>
            <a:r>
              <a:rPr lang="en-US" sz="1400" dirty="0">
                <a:solidFill>
                  <a:schemeClr val="bg1"/>
                </a:solidFill>
                <a:latin typeface="Times New Roman" panose="02020603050405020304" pitchFamily="18" charset="0"/>
                <a:cs typeface="Times New Roman" panose="02020603050405020304" pitchFamily="18" charset="0"/>
              </a:rPr>
              <a:t>Once a carrier receives notice of a potential claim, it has 21 days to review to decide it will be accepted or denied.</a:t>
            </a:r>
          </a:p>
          <a:p>
            <a:r>
              <a:rPr lang="en-US" sz="1400" dirty="0">
                <a:solidFill>
                  <a:schemeClr val="bg1"/>
                </a:solidFill>
                <a:latin typeface="Times New Roman" panose="02020603050405020304" pitchFamily="18" charset="0"/>
                <a:cs typeface="Times New Roman" panose="02020603050405020304" pitchFamily="18" charset="0"/>
              </a:rPr>
              <a:t>If denied, the carrier must provide the claimant with a written narrative outlining the reasons for denial and rights relative to requesting a hearing to contest the denial.</a:t>
            </a:r>
          </a:p>
          <a:p>
            <a:endParaRPr lang="en-US" sz="1400" dirty="0">
              <a:solidFill>
                <a:schemeClr val="bg1"/>
              </a:solidFill>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a:p>
            <a:pPr>
              <a:lnSpc>
                <a:spcPct val="90000"/>
              </a:lnSpc>
            </a:pP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dirty="0">
              <a:solidFill>
                <a:schemeClr val="tx1"/>
              </a:solidFill>
            </a:endParaRPr>
          </a:p>
        </p:txBody>
      </p:sp>
      <p:sp>
        <p:nvSpPr>
          <p:cNvPr id="4" name="Slide Number Placeholder 3">
            <a:extLst>
              <a:ext uri="{FF2B5EF4-FFF2-40B4-BE49-F238E27FC236}">
                <a16:creationId xmlns:a16="http://schemas.microsoft.com/office/drawing/2014/main" id="{4D6D3E96-18D6-4C21-76D2-940DC0259280}"/>
              </a:ext>
            </a:extLst>
          </p:cNvPr>
          <p:cNvSpPr>
            <a:spLocks noGrp="1"/>
          </p:cNvSpPr>
          <p:nvPr>
            <p:ph type="sldNum" sz="quarter" idx="12"/>
          </p:nvPr>
        </p:nvSpPr>
        <p:spPr>
          <a:xfrm>
            <a:off x="10363200" y="5578475"/>
            <a:ext cx="1142245" cy="669925"/>
          </a:xfrm>
        </p:spPr>
        <p:txBody>
          <a:bodyPr>
            <a:normAutofit/>
          </a:bodyPr>
          <a:lstStyle/>
          <a:p>
            <a:pPr>
              <a:spcAft>
                <a:spcPts val="600"/>
              </a:spcAft>
            </a:pPr>
            <a:fld id="{3D8C83DB-5E81-44E6-822F-2C2D22110A7E}" type="slidenum">
              <a:rPr lang="en-US">
                <a:solidFill>
                  <a:schemeClr val="tx1"/>
                </a:solidFill>
              </a:rPr>
              <a:pPr>
                <a:spcAft>
                  <a:spcPts val="600"/>
                </a:spcAft>
              </a:pPr>
              <a:t>4</a:t>
            </a:fld>
            <a:endParaRPr lang="en-US">
              <a:solidFill>
                <a:schemeClr val="tx1"/>
              </a:solidFill>
            </a:endParaRPr>
          </a:p>
        </p:txBody>
      </p:sp>
    </p:spTree>
    <p:extLst>
      <p:ext uri="{BB962C8B-B14F-4D97-AF65-F5344CB8AC3E}">
        <p14:creationId xmlns:p14="http://schemas.microsoft.com/office/powerpoint/2010/main" val="462613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a:extLst>
            <a:ext uri="{FF2B5EF4-FFF2-40B4-BE49-F238E27FC236}">
              <a16:creationId xmlns:a16="http://schemas.microsoft.com/office/drawing/2014/main" id="{2BD19486-7AEE-C94E-D6D3-8EE244001F9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BE2D96-5C42-CE92-054C-1AB3DDB24C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293453-D7EB-692E-A05D-94C28838D822}"/>
              </a:ext>
            </a:extLst>
          </p:cNvPr>
          <p:cNvSpPr>
            <a:spLocks noGrp="1"/>
          </p:cNvSpPr>
          <p:nvPr>
            <p:ph type="title"/>
          </p:nvPr>
        </p:nvSpPr>
        <p:spPr>
          <a:xfrm>
            <a:off x="684212" y="685799"/>
            <a:ext cx="3747111" cy="4892040"/>
          </a:xfrm>
        </p:spPr>
        <p:txBody>
          <a:bodyPr>
            <a:normAutofit/>
          </a:bodyPr>
          <a:lstStyle/>
          <a:p>
            <a:pPr algn="r"/>
            <a:r>
              <a:rPr lang="en-US" sz="3300" dirty="0"/>
              <a:t>indemnity</a:t>
            </a:r>
          </a:p>
        </p:txBody>
      </p:sp>
      <p:cxnSp>
        <p:nvCxnSpPr>
          <p:cNvPr id="11" name="Straight Connector 10">
            <a:extLst>
              <a:ext uri="{FF2B5EF4-FFF2-40B4-BE49-F238E27FC236}">
                <a16:creationId xmlns:a16="http://schemas.microsoft.com/office/drawing/2014/main" id="{CD4A2078-CB92-EB60-A5C7-AF2DB608931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783"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49414A9-AA46-1DF6-64A5-48158536EC76}"/>
              </a:ext>
            </a:extLst>
          </p:cNvPr>
          <p:cNvSpPr>
            <a:spLocks noGrp="1"/>
          </p:cNvSpPr>
          <p:nvPr>
            <p:ph idx="1"/>
          </p:nvPr>
        </p:nvSpPr>
        <p:spPr>
          <a:xfrm>
            <a:off x="4979962" y="685799"/>
            <a:ext cx="6288260" cy="4892040"/>
          </a:xfrm>
        </p:spPr>
        <p:txBody>
          <a:bodyPr>
            <a:normAutofit/>
          </a:bodyPr>
          <a:lstStyle/>
          <a:p>
            <a:pPr>
              <a:lnSpc>
                <a:spcPct val="90000"/>
              </a:lnSpc>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What is indemnity? In short, it is weekly cash payments. </a:t>
            </a:r>
          </a:p>
          <a:p>
            <a:pPr>
              <a:lnSpc>
                <a:spcPct val="90000"/>
              </a:lnSpc>
            </a:pPr>
            <a:r>
              <a:rPr lang="en-US" sz="1800" kern="100" dirty="0">
                <a:latin typeface="Times New Roman" panose="02020603050405020304" pitchFamily="18" charset="0"/>
                <a:ea typeface="Aptos" panose="020B0004020202020204" pitchFamily="34" charset="0"/>
                <a:cs typeface="Times New Roman" panose="02020603050405020304" pitchFamily="18" charset="0"/>
              </a:rPr>
              <a:t>Generally, these are due when a claimant is earning less than their average weekly wage due to a work-related injury.</a:t>
            </a:r>
          </a:p>
          <a:p>
            <a:pPr>
              <a:lnSpc>
                <a:spcPct val="90000"/>
              </a:lnSpc>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Payments can be based on a full disability or partial. </a:t>
            </a:r>
          </a:p>
          <a:p>
            <a:pPr>
              <a:lnSpc>
                <a:spcPct val="90000"/>
              </a:lnSpc>
            </a:pPr>
            <a:r>
              <a:rPr lang="en-US" sz="1800" kern="100" dirty="0">
                <a:latin typeface="Times New Roman" panose="02020603050405020304" pitchFamily="18" charset="0"/>
                <a:ea typeface="Aptos" panose="020B0004020202020204" pitchFamily="34" charset="0"/>
                <a:cs typeface="Times New Roman" panose="02020603050405020304" pitchFamily="18" charset="0"/>
              </a:rPr>
              <a:t>Provided coverage is properly in place, this will be handled by the carrier. However, note that employers have responsibilities here.</a:t>
            </a:r>
          </a:p>
          <a:p>
            <a:pPr>
              <a:lnSpc>
                <a:spcPct val="90000"/>
              </a:lnSpc>
            </a:pPr>
            <a:endParaRPr lang="en-US"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90000"/>
              </a:lnSpc>
            </a:pP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dirty="0">
              <a:solidFill>
                <a:schemeClr val="tx1"/>
              </a:solidFill>
            </a:endParaRPr>
          </a:p>
        </p:txBody>
      </p:sp>
      <p:sp>
        <p:nvSpPr>
          <p:cNvPr id="4" name="Slide Number Placeholder 3">
            <a:extLst>
              <a:ext uri="{FF2B5EF4-FFF2-40B4-BE49-F238E27FC236}">
                <a16:creationId xmlns:a16="http://schemas.microsoft.com/office/drawing/2014/main" id="{AA9D8204-9913-B52C-D074-1E85EBCDCD5F}"/>
              </a:ext>
            </a:extLst>
          </p:cNvPr>
          <p:cNvSpPr>
            <a:spLocks noGrp="1"/>
          </p:cNvSpPr>
          <p:nvPr>
            <p:ph type="sldNum" sz="quarter" idx="12"/>
          </p:nvPr>
        </p:nvSpPr>
        <p:spPr>
          <a:xfrm>
            <a:off x="10363200" y="5578475"/>
            <a:ext cx="1142245" cy="669925"/>
          </a:xfrm>
        </p:spPr>
        <p:txBody>
          <a:bodyPr>
            <a:normAutofit/>
          </a:bodyPr>
          <a:lstStyle/>
          <a:p>
            <a:pPr>
              <a:spcAft>
                <a:spcPts val="600"/>
              </a:spcAft>
            </a:pPr>
            <a:fld id="{3D8C83DB-5E81-44E6-822F-2C2D22110A7E}" type="slidenum">
              <a:rPr lang="en-US">
                <a:solidFill>
                  <a:schemeClr val="tx1"/>
                </a:solidFill>
              </a:rPr>
              <a:pPr>
                <a:spcAft>
                  <a:spcPts val="600"/>
                </a:spcAft>
              </a:pPr>
              <a:t>5</a:t>
            </a:fld>
            <a:endParaRPr lang="en-US">
              <a:solidFill>
                <a:schemeClr val="tx1"/>
              </a:solidFill>
            </a:endParaRPr>
          </a:p>
        </p:txBody>
      </p:sp>
    </p:spTree>
    <p:extLst>
      <p:ext uri="{BB962C8B-B14F-4D97-AF65-F5344CB8AC3E}">
        <p14:creationId xmlns:p14="http://schemas.microsoft.com/office/powerpoint/2010/main" val="72457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a:extLst>
            <a:ext uri="{FF2B5EF4-FFF2-40B4-BE49-F238E27FC236}">
              <a16:creationId xmlns:a16="http://schemas.microsoft.com/office/drawing/2014/main" id="{D52EC12B-5C3A-690F-A141-E75C513C17B1}"/>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8233432-56ED-882B-E37E-D5CEB06E1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F4E8EE-3F3A-0732-64DA-5AC3848BFDED}"/>
              </a:ext>
            </a:extLst>
          </p:cNvPr>
          <p:cNvSpPr>
            <a:spLocks noGrp="1"/>
          </p:cNvSpPr>
          <p:nvPr>
            <p:ph type="title"/>
          </p:nvPr>
        </p:nvSpPr>
        <p:spPr>
          <a:xfrm>
            <a:off x="345440" y="685799"/>
            <a:ext cx="4085883" cy="4892040"/>
          </a:xfrm>
        </p:spPr>
        <p:txBody>
          <a:bodyPr>
            <a:normAutofit/>
          </a:bodyPr>
          <a:lstStyle/>
          <a:p>
            <a:pPr algn="r"/>
            <a:r>
              <a:rPr lang="en-US" sz="3300" dirty="0"/>
              <a:t>Medical expenses</a:t>
            </a:r>
          </a:p>
        </p:txBody>
      </p:sp>
      <p:cxnSp>
        <p:nvCxnSpPr>
          <p:cNvPr id="11" name="Straight Connector 10">
            <a:extLst>
              <a:ext uri="{FF2B5EF4-FFF2-40B4-BE49-F238E27FC236}">
                <a16:creationId xmlns:a16="http://schemas.microsoft.com/office/drawing/2014/main" id="{D5FDB04F-8F1D-92D6-839D-A95029AB861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783"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7FDFBB0-FE40-BF0C-D69D-F5E8B3A535E6}"/>
              </a:ext>
            </a:extLst>
          </p:cNvPr>
          <p:cNvSpPr>
            <a:spLocks noGrp="1"/>
          </p:cNvSpPr>
          <p:nvPr>
            <p:ph idx="1"/>
          </p:nvPr>
        </p:nvSpPr>
        <p:spPr>
          <a:xfrm>
            <a:off x="4949482" y="1021397"/>
            <a:ext cx="6288260" cy="4892040"/>
          </a:xfrm>
        </p:spPr>
        <p:txBody>
          <a:bodyPr>
            <a:normAutofit/>
          </a:bodyPr>
          <a:lstStyle/>
          <a:p>
            <a:pPr marL="0" indent="0">
              <a:buNone/>
            </a:pPr>
            <a:r>
              <a:rPr lang="en-US" sz="1800" b="1" dirty="0">
                <a:latin typeface="Times New Roman" panose="02020603050405020304" pitchFamily="18" charset="0"/>
                <a:cs typeface="Times New Roman" panose="02020603050405020304" pitchFamily="18" charset="0"/>
              </a:rPr>
              <a:t>RSA 281-A:23, </a:t>
            </a:r>
            <a:r>
              <a:rPr lang="en-US" sz="1800" dirty="0">
                <a:latin typeface="Times New Roman" panose="02020603050405020304" pitchFamily="18" charset="0"/>
                <a:cs typeface="Times New Roman" panose="02020603050405020304" pitchFamily="18" charset="0"/>
              </a:rPr>
              <a:t>I:  </a:t>
            </a:r>
          </a:p>
          <a:p>
            <a:r>
              <a:rPr lang="en-US" sz="1800" dirty="0">
                <a:latin typeface="Times New Roman" panose="02020603050405020304" pitchFamily="18" charset="0"/>
                <a:cs typeface="Times New Roman" panose="02020603050405020304" pitchFamily="18" charset="0"/>
              </a:rPr>
              <a:t>An employer subject to this chapter, or the employer's insurance carrier, shall furnish or cause to be furnished to an injured employee reasonable medical, surgical, and hospital services, remedial care, nursing, medicines, and mechanical and surgical aids for such period as the nature of the injury may require. The injured employee shall have the right to select his or her own physician.</a:t>
            </a:r>
          </a:p>
          <a:p>
            <a:r>
              <a:rPr lang="en-US" sz="1800" dirty="0">
                <a:latin typeface="Times New Roman" panose="02020603050405020304" pitchFamily="18" charset="0"/>
                <a:cs typeface="Times New Roman" panose="02020603050405020304" pitchFamily="18" charset="0"/>
              </a:rPr>
              <a:t>Note that the bill must be presented to the carrier for review. The carrier has 30 days to so upon presentation.</a:t>
            </a:r>
          </a:p>
          <a:p>
            <a:r>
              <a:rPr lang="en-US" sz="1800" dirty="0">
                <a:latin typeface="Times New Roman" panose="02020603050405020304" pitchFamily="18" charset="0"/>
                <a:cs typeface="Times New Roman" panose="02020603050405020304" pitchFamily="18" charset="0"/>
              </a:rPr>
              <a:t>If the bill is denied, the carrier must provide a narrative response advising the claimant of the reason and the right to request a hearing.</a:t>
            </a:r>
          </a:p>
          <a:p>
            <a:r>
              <a:rPr lang="en-US" sz="1800" dirty="0">
                <a:latin typeface="Times New Roman" panose="02020603050405020304" pitchFamily="18" charset="0"/>
                <a:cs typeface="Times New Roman" panose="02020603050405020304" pitchFamily="18" charset="0"/>
              </a:rPr>
              <a:t>The claimant can then dispute the denial at a Department of Labor hearing. </a:t>
            </a:r>
          </a:p>
          <a:p>
            <a:endParaRPr lang="en-US" sz="1400" dirty="0">
              <a:latin typeface="Times New Roman" panose="02020603050405020304" pitchFamily="18" charset="0"/>
              <a:cs typeface="Times New Roman" panose="02020603050405020304" pitchFamily="18" charset="0"/>
            </a:endParaRPr>
          </a:p>
          <a:p>
            <a:pPr>
              <a:lnSpc>
                <a:spcPct val="90000"/>
              </a:lnSpc>
            </a:pP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dirty="0">
              <a:solidFill>
                <a:schemeClr val="tx1"/>
              </a:solidFill>
            </a:endParaRPr>
          </a:p>
        </p:txBody>
      </p:sp>
      <p:sp>
        <p:nvSpPr>
          <p:cNvPr id="4" name="Slide Number Placeholder 3">
            <a:extLst>
              <a:ext uri="{FF2B5EF4-FFF2-40B4-BE49-F238E27FC236}">
                <a16:creationId xmlns:a16="http://schemas.microsoft.com/office/drawing/2014/main" id="{240E946F-22EE-F0C0-C619-5D8C63D354E8}"/>
              </a:ext>
            </a:extLst>
          </p:cNvPr>
          <p:cNvSpPr>
            <a:spLocks noGrp="1"/>
          </p:cNvSpPr>
          <p:nvPr>
            <p:ph type="sldNum" sz="quarter" idx="12"/>
          </p:nvPr>
        </p:nvSpPr>
        <p:spPr>
          <a:xfrm>
            <a:off x="10363200" y="5578475"/>
            <a:ext cx="1142245" cy="669925"/>
          </a:xfrm>
        </p:spPr>
        <p:txBody>
          <a:bodyPr>
            <a:normAutofit/>
          </a:bodyPr>
          <a:lstStyle/>
          <a:p>
            <a:pPr>
              <a:spcAft>
                <a:spcPts val="600"/>
              </a:spcAft>
            </a:pPr>
            <a:fld id="{3D8C83DB-5E81-44E6-822F-2C2D22110A7E}" type="slidenum">
              <a:rPr lang="en-US">
                <a:solidFill>
                  <a:schemeClr val="tx1"/>
                </a:solidFill>
              </a:rPr>
              <a:pPr>
                <a:spcAft>
                  <a:spcPts val="600"/>
                </a:spcAft>
              </a:pPr>
              <a:t>6</a:t>
            </a:fld>
            <a:endParaRPr lang="en-US">
              <a:solidFill>
                <a:schemeClr val="tx1"/>
              </a:solidFill>
            </a:endParaRPr>
          </a:p>
        </p:txBody>
      </p:sp>
    </p:spTree>
    <p:extLst>
      <p:ext uri="{BB962C8B-B14F-4D97-AF65-F5344CB8AC3E}">
        <p14:creationId xmlns:p14="http://schemas.microsoft.com/office/powerpoint/2010/main" val="3066887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a:extLst>
            <a:ext uri="{FF2B5EF4-FFF2-40B4-BE49-F238E27FC236}">
              <a16:creationId xmlns:a16="http://schemas.microsoft.com/office/drawing/2014/main" id="{D2B0DF23-9C9E-0AF8-F98C-117A4622816E}"/>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29F7AFD-B732-013B-028B-14489E415B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73EC6E-D0F5-C0B2-3198-E82186970D59}"/>
              </a:ext>
            </a:extLst>
          </p:cNvPr>
          <p:cNvSpPr>
            <a:spLocks noGrp="1"/>
          </p:cNvSpPr>
          <p:nvPr>
            <p:ph type="title"/>
          </p:nvPr>
        </p:nvSpPr>
        <p:spPr>
          <a:xfrm>
            <a:off x="684212" y="685799"/>
            <a:ext cx="3747111" cy="4892040"/>
          </a:xfrm>
        </p:spPr>
        <p:txBody>
          <a:bodyPr>
            <a:normAutofit/>
          </a:bodyPr>
          <a:lstStyle/>
          <a:p>
            <a:pPr algn="r"/>
            <a:r>
              <a:rPr lang="en-US" sz="3300" dirty="0"/>
              <a:t>Employer responsibilities </a:t>
            </a:r>
          </a:p>
        </p:txBody>
      </p:sp>
      <p:cxnSp>
        <p:nvCxnSpPr>
          <p:cNvPr id="11" name="Straight Connector 10">
            <a:extLst>
              <a:ext uri="{FF2B5EF4-FFF2-40B4-BE49-F238E27FC236}">
                <a16:creationId xmlns:a16="http://schemas.microsoft.com/office/drawing/2014/main" id="{368499F8-0B9C-E017-CF02-800BFF1B9E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783"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AA66B77-50F3-6320-63D6-6C5FFA2865B5}"/>
              </a:ext>
            </a:extLst>
          </p:cNvPr>
          <p:cNvSpPr>
            <a:spLocks noGrp="1"/>
          </p:cNvSpPr>
          <p:nvPr>
            <p:ph idx="1"/>
          </p:nvPr>
        </p:nvSpPr>
        <p:spPr>
          <a:xfrm>
            <a:off x="4979962" y="685799"/>
            <a:ext cx="6288260" cy="4892040"/>
          </a:xfrm>
        </p:spPr>
        <p:txBody>
          <a:bodyPr>
            <a:normAutofit/>
          </a:bodyPr>
          <a:lstStyle/>
          <a:p>
            <a:pPr>
              <a:lnSpc>
                <a:spcPct val="90000"/>
              </a:lnSpc>
            </a:pPr>
            <a:r>
              <a:rPr lang="en-US" sz="1800" dirty="0">
                <a:effectLst/>
                <a:latin typeface="Times New Roman" panose="02020603050405020304" pitchFamily="18" charset="0"/>
                <a:ea typeface="Aptos" panose="020B0004020202020204" pitchFamily="34" charset="0"/>
              </a:rPr>
              <a:t>The claims unit receives and monitors compliance with the requirements relative to benefits. This includes indemnity benefits (cash payments) and medical benefits. </a:t>
            </a:r>
          </a:p>
          <a:p>
            <a:pPr>
              <a:lnSpc>
                <a:spcPct val="90000"/>
              </a:lnSpc>
            </a:pPr>
            <a:r>
              <a:rPr lang="en-US" sz="1800" dirty="0">
                <a:effectLst/>
                <a:latin typeface="Times New Roman" panose="02020603050405020304" pitchFamily="18" charset="0"/>
                <a:ea typeface="Aptos" panose="020B0004020202020204" pitchFamily="34" charset="0"/>
              </a:rPr>
              <a:t>Carriers will file Memos of Payment (MOPs) indicating the payments being made.</a:t>
            </a:r>
          </a:p>
          <a:p>
            <a:pPr>
              <a:lnSpc>
                <a:spcPct val="90000"/>
              </a:lnSpc>
            </a:pPr>
            <a:r>
              <a:rPr lang="en-US" sz="1800" dirty="0">
                <a:effectLst/>
                <a:latin typeface="Times New Roman" panose="02020603050405020304" pitchFamily="18" charset="0"/>
                <a:ea typeface="Aptos" panose="020B0004020202020204" pitchFamily="34" charset="0"/>
              </a:rPr>
              <a:t>Sometimes, this is information that the carrier will request of you. It is important to provide this information as promptly as possible. </a:t>
            </a: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dirty="0">
              <a:solidFill>
                <a:schemeClr val="tx1"/>
              </a:solidFill>
            </a:endParaRPr>
          </a:p>
        </p:txBody>
      </p:sp>
      <p:sp>
        <p:nvSpPr>
          <p:cNvPr id="4" name="Slide Number Placeholder 3">
            <a:extLst>
              <a:ext uri="{FF2B5EF4-FFF2-40B4-BE49-F238E27FC236}">
                <a16:creationId xmlns:a16="http://schemas.microsoft.com/office/drawing/2014/main" id="{D2E9F5D0-58FB-FBFE-7854-F6E4B85CE02E}"/>
              </a:ext>
            </a:extLst>
          </p:cNvPr>
          <p:cNvSpPr>
            <a:spLocks noGrp="1"/>
          </p:cNvSpPr>
          <p:nvPr>
            <p:ph type="sldNum" sz="quarter" idx="12"/>
          </p:nvPr>
        </p:nvSpPr>
        <p:spPr>
          <a:xfrm>
            <a:off x="10363200" y="5578475"/>
            <a:ext cx="1142245" cy="669925"/>
          </a:xfrm>
        </p:spPr>
        <p:txBody>
          <a:bodyPr>
            <a:normAutofit/>
          </a:bodyPr>
          <a:lstStyle/>
          <a:p>
            <a:pPr>
              <a:spcAft>
                <a:spcPts val="600"/>
              </a:spcAft>
            </a:pPr>
            <a:fld id="{3D8C83DB-5E81-44E6-822F-2C2D22110A7E}" type="slidenum">
              <a:rPr lang="en-US">
                <a:solidFill>
                  <a:schemeClr val="tx1"/>
                </a:solidFill>
              </a:rPr>
              <a:pPr>
                <a:spcAft>
                  <a:spcPts val="600"/>
                </a:spcAft>
              </a:pPr>
              <a:t>7</a:t>
            </a:fld>
            <a:endParaRPr lang="en-US">
              <a:solidFill>
                <a:schemeClr val="tx1"/>
              </a:solidFill>
            </a:endParaRPr>
          </a:p>
        </p:txBody>
      </p:sp>
    </p:spTree>
    <p:extLst>
      <p:ext uri="{BB962C8B-B14F-4D97-AF65-F5344CB8AC3E}">
        <p14:creationId xmlns:p14="http://schemas.microsoft.com/office/powerpoint/2010/main" val="719633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a:extLst>
            <a:ext uri="{FF2B5EF4-FFF2-40B4-BE49-F238E27FC236}">
              <a16:creationId xmlns:a16="http://schemas.microsoft.com/office/drawing/2014/main" id="{D3E12261-A339-1A96-CEE6-12EFDEF47AB3}"/>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3326EFD-FE0E-0158-98F8-74314BD2E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97DC99-3F3F-ED7C-36A3-D04D9584204E}"/>
              </a:ext>
            </a:extLst>
          </p:cNvPr>
          <p:cNvSpPr>
            <a:spLocks noGrp="1"/>
          </p:cNvSpPr>
          <p:nvPr>
            <p:ph type="title"/>
          </p:nvPr>
        </p:nvSpPr>
        <p:spPr>
          <a:xfrm>
            <a:off x="436882" y="685799"/>
            <a:ext cx="3994442" cy="4892040"/>
          </a:xfrm>
        </p:spPr>
        <p:txBody>
          <a:bodyPr>
            <a:normAutofit/>
          </a:bodyPr>
          <a:lstStyle/>
          <a:p>
            <a:pPr algn="r"/>
            <a:r>
              <a:rPr lang="en-US" sz="3300" dirty="0"/>
              <a:t>Employer responsibilities </a:t>
            </a:r>
          </a:p>
        </p:txBody>
      </p:sp>
      <p:cxnSp>
        <p:nvCxnSpPr>
          <p:cNvPr id="11" name="Straight Connector 10">
            <a:extLst>
              <a:ext uri="{FF2B5EF4-FFF2-40B4-BE49-F238E27FC236}">
                <a16:creationId xmlns:a16="http://schemas.microsoft.com/office/drawing/2014/main" id="{AD3B2B68-56C0-E82F-50F8-EE762A74BE2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783"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9CC448A-7711-22F4-9C99-C93E587B22C6}"/>
              </a:ext>
            </a:extLst>
          </p:cNvPr>
          <p:cNvSpPr>
            <a:spLocks noGrp="1"/>
          </p:cNvSpPr>
          <p:nvPr>
            <p:ph idx="1"/>
          </p:nvPr>
        </p:nvSpPr>
        <p:spPr>
          <a:xfrm>
            <a:off x="4979962" y="685799"/>
            <a:ext cx="6288260" cy="4892040"/>
          </a:xfrm>
        </p:spPr>
        <p:txBody>
          <a:bodyPr>
            <a:normAutofit/>
          </a:bodyPr>
          <a:lstStyle/>
          <a:p>
            <a:pPr>
              <a:lnSpc>
                <a:spcPct val="90000"/>
              </a:lnSpc>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You may have been or may be asked to complete a Wage Schedule. Completing this is a requirement under Lab 506.02 (k).</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“Employers shall complete and make available to the carrier two copies of the “Wage Schedule”, form 76WCA (9/2015) contained in Appendix II or record of gross earnings pursuant to Lab 506.02 (b). Employers shall report the weekly wages on the basis of gross wages, including pay for overtime work, vacation pay, commission, and bonuses for the periods to which such payments apply and also including when applicable, the reasonable value of board, rent, housing, lodging, fuel or other similar advantage furnished by the employer as in RSA 281-A: 2, XV, RSA 281-A: 15.  Employers shall note the reason for weeks of zero earnings.”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Your carrier will ask for this in order to ensure that the benefits being paid to the claimant are accurate and properly calculated. </a:t>
            </a: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dirty="0">
              <a:solidFill>
                <a:schemeClr val="tx1"/>
              </a:solidFill>
            </a:endParaRPr>
          </a:p>
        </p:txBody>
      </p:sp>
      <p:sp>
        <p:nvSpPr>
          <p:cNvPr id="4" name="Slide Number Placeholder 3">
            <a:extLst>
              <a:ext uri="{FF2B5EF4-FFF2-40B4-BE49-F238E27FC236}">
                <a16:creationId xmlns:a16="http://schemas.microsoft.com/office/drawing/2014/main" id="{235346DB-819A-6366-09C6-D4E393A3329D}"/>
              </a:ext>
            </a:extLst>
          </p:cNvPr>
          <p:cNvSpPr>
            <a:spLocks noGrp="1"/>
          </p:cNvSpPr>
          <p:nvPr>
            <p:ph type="sldNum" sz="quarter" idx="12"/>
          </p:nvPr>
        </p:nvSpPr>
        <p:spPr>
          <a:xfrm>
            <a:off x="10363200" y="5578475"/>
            <a:ext cx="1142245" cy="669925"/>
          </a:xfrm>
        </p:spPr>
        <p:txBody>
          <a:bodyPr>
            <a:normAutofit/>
          </a:bodyPr>
          <a:lstStyle/>
          <a:p>
            <a:pPr>
              <a:spcAft>
                <a:spcPts val="600"/>
              </a:spcAft>
            </a:pPr>
            <a:fld id="{3D8C83DB-5E81-44E6-822F-2C2D22110A7E}" type="slidenum">
              <a:rPr lang="en-US">
                <a:solidFill>
                  <a:schemeClr val="tx1"/>
                </a:solidFill>
              </a:rPr>
              <a:pPr>
                <a:spcAft>
                  <a:spcPts val="600"/>
                </a:spcAft>
              </a:pPr>
              <a:t>8</a:t>
            </a:fld>
            <a:endParaRPr lang="en-US">
              <a:solidFill>
                <a:schemeClr val="tx1"/>
              </a:solidFill>
            </a:endParaRPr>
          </a:p>
        </p:txBody>
      </p:sp>
    </p:spTree>
    <p:extLst>
      <p:ext uri="{BB962C8B-B14F-4D97-AF65-F5344CB8AC3E}">
        <p14:creationId xmlns:p14="http://schemas.microsoft.com/office/powerpoint/2010/main" val="2025211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a:extLst>
            <a:ext uri="{FF2B5EF4-FFF2-40B4-BE49-F238E27FC236}">
              <a16:creationId xmlns:a16="http://schemas.microsoft.com/office/drawing/2014/main" id="{35FF0405-B95B-3260-7FA2-97215EE5407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EFF2AC-AB0D-31E7-E3B3-4C1BD74983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17D58B-AEDE-078F-7E22-BF332EAC2E8D}"/>
              </a:ext>
            </a:extLst>
          </p:cNvPr>
          <p:cNvSpPr>
            <a:spLocks noGrp="1"/>
          </p:cNvSpPr>
          <p:nvPr>
            <p:ph type="title"/>
          </p:nvPr>
        </p:nvSpPr>
        <p:spPr>
          <a:xfrm>
            <a:off x="684212" y="685799"/>
            <a:ext cx="3747111" cy="4892040"/>
          </a:xfrm>
        </p:spPr>
        <p:txBody>
          <a:bodyPr>
            <a:normAutofit/>
          </a:bodyPr>
          <a:lstStyle/>
          <a:p>
            <a:pPr algn="r"/>
            <a:r>
              <a:rPr lang="en-US" sz="3300" dirty="0"/>
              <a:t>Premium audit disputes</a:t>
            </a:r>
          </a:p>
        </p:txBody>
      </p:sp>
      <p:cxnSp>
        <p:nvCxnSpPr>
          <p:cNvPr id="11" name="Straight Connector 10">
            <a:extLst>
              <a:ext uri="{FF2B5EF4-FFF2-40B4-BE49-F238E27FC236}">
                <a16:creationId xmlns:a16="http://schemas.microsoft.com/office/drawing/2014/main" id="{0CBF5AED-5CC0-3790-CAB6-6388B19EACD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783"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5128898-060F-E455-1A2B-4F99D51C19E2}"/>
              </a:ext>
            </a:extLst>
          </p:cNvPr>
          <p:cNvSpPr>
            <a:spLocks noGrp="1"/>
          </p:cNvSpPr>
          <p:nvPr>
            <p:ph idx="1"/>
          </p:nvPr>
        </p:nvSpPr>
        <p:spPr>
          <a:xfrm>
            <a:off x="4979962" y="685799"/>
            <a:ext cx="6288260" cy="4892040"/>
          </a:xfrm>
        </p:spPr>
        <p:txBody>
          <a:bodyPr>
            <a:normAutofit/>
          </a:bodyPr>
          <a:lstStyle/>
          <a:p>
            <a:pPr>
              <a:lnSpc>
                <a:spcPct val="90000"/>
              </a:lnSpc>
            </a:pPr>
            <a:r>
              <a:rPr lang="en-US" sz="1800" dirty="0">
                <a:effectLst/>
                <a:latin typeface="Times New Roman" panose="02020603050405020304" pitchFamily="18" charset="0"/>
                <a:ea typeface="Aptos" panose="020B0004020202020204" pitchFamily="34" charset="0"/>
              </a:rPr>
              <a:t>The Department also receives outreach on premium audit disputes. </a:t>
            </a:r>
          </a:p>
          <a:p>
            <a:pPr>
              <a:lnSpc>
                <a:spcPct val="90000"/>
              </a:lnSpc>
            </a:pPr>
            <a:r>
              <a:rPr lang="en-US" sz="1800" dirty="0">
                <a:effectLst/>
                <a:latin typeface="Times New Roman" panose="02020603050405020304" pitchFamily="18" charset="0"/>
                <a:ea typeface="Aptos" panose="020B0004020202020204" pitchFamily="34" charset="0"/>
              </a:rPr>
              <a:t>This is where a carrier has audited a business and raised their premium based on such audit</a:t>
            </a:r>
            <a:r>
              <a:rPr lang="en-US" sz="1800" dirty="0">
                <a:latin typeface="Times New Roman" panose="02020603050405020304" pitchFamily="18" charset="0"/>
                <a:ea typeface="Aptos" panose="020B0004020202020204" pitchFamily="34" charset="0"/>
              </a:rPr>
              <a:t>.</a:t>
            </a:r>
          </a:p>
          <a:p>
            <a:pPr>
              <a:lnSpc>
                <a:spcPct val="90000"/>
              </a:lnSpc>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The Department has limited jurisdiction here in that a hearing may be held “to resolve disputes between an employer and the employer's workers' compensation carrier regarding whether persons engaged by the employer are employees or independent contractors for the purposes of determining whether an additional premium charge is to be paid by the employer for workers' compensation insurance.”</a:t>
            </a:r>
          </a:p>
          <a:p>
            <a:pPr>
              <a:lnSpc>
                <a:spcPct val="90000"/>
              </a:lnSpc>
            </a:pPr>
            <a:r>
              <a:rPr lang="en-US" sz="1800" kern="100" dirty="0">
                <a:latin typeface="Times New Roman" panose="02020603050405020304" pitchFamily="18" charset="0"/>
                <a:ea typeface="Aptos" panose="020B0004020202020204" pitchFamily="34" charset="0"/>
                <a:cs typeface="Times New Roman" panose="02020603050405020304" pitchFamily="18" charset="0"/>
              </a:rPr>
              <a:t>What does this mean? If a carrier is including individuals who are not employees of the business for purposes of calculating a premium, the business may dispute the premium charged through a hearing at </a:t>
            </a:r>
            <a:r>
              <a:rPr lang="en-US" sz="1800" kern="100">
                <a:latin typeface="Times New Roman" panose="02020603050405020304" pitchFamily="18" charset="0"/>
                <a:ea typeface="Aptos" panose="020B0004020202020204" pitchFamily="34" charset="0"/>
                <a:cs typeface="Times New Roman" panose="02020603050405020304" pitchFamily="18" charset="0"/>
              </a:rPr>
              <a:t>the Department.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90000"/>
              </a:lnSpc>
            </a:pPr>
            <a:endParaRPr lang="en-US" sz="1400" dirty="0">
              <a:solidFill>
                <a:schemeClr val="tx1"/>
              </a:solidFill>
            </a:endParaRPr>
          </a:p>
        </p:txBody>
      </p:sp>
      <p:sp>
        <p:nvSpPr>
          <p:cNvPr id="4" name="Slide Number Placeholder 3">
            <a:extLst>
              <a:ext uri="{FF2B5EF4-FFF2-40B4-BE49-F238E27FC236}">
                <a16:creationId xmlns:a16="http://schemas.microsoft.com/office/drawing/2014/main" id="{DA32FA93-8E5B-6536-BD7C-2141CC4E84AC}"/>
              </a:ext>
            </a:extLst>
          </p:cNvPr>
          <p:cNvSpPr>
            <a:spLocks noGrp="1"/>
          </p:cNvSpPr>
          <p:nvPr>
            <p:ph type="sldNum" sz="quarter" idx="12"/>
          </p:nvPr>
        </p:nvSpPr>
        <p:spPr>
          <a:xfrm>
            <a:off x="10363200" y="5578475"/>
            <a:ext cx="1142245" cy="669925"/>
          </a:xfrm>
        </p:spPr>
        <p:txBody>
          <a:bodyPr>
            <a:normAutofit/>
          </a:bodyPr>
          <a:lstStyle/>
          <a:p>
            <a:pPr>
              <a:spcAft>
                <a:spcPts val="600"/>
              </a:spcAft>
            </a:pPr>
            <a:fld id="{3D8C83DB-5E81-44E6-822F-2C2D22110A7E}" type="slidenum">
              <a:rPr lang="en-US">
                <a:solidFill>
                  <a:schemeClr val="tx1"/>
                </a:solidFill>
              </a:rPr>
              <a:pPr>
                <a:spcAft>
                  <a:spcPts val="600"/>
                </a:spcAft>
              </a:pPr>
              <a:t>9</a:t>
            </a:fld>
            <a:endParaRPr lang="en-US">
              <a:solidFill>
                <a:schemeClr val="tx1"/>
              </a:solidFill>
            </a:endParaRPr>
          </a:p>
        </p:txBody>
      </p:sp>
    </p:spTree>
    <p:extLst>
      <p:ext uri="{BB962C8B-B14F-4D97-AF65-F5344CB8AC3E}">
        <p14:creationId xmlns:p14="http://schemas.microsoft.com/office/powerpoint/2010/main" val="329349459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92deae9-1c4c-42c8-a310-5088af55ba74}" enabled="0" method="" siteId="{992deae9-1c4c-42c8-a310-5088af55ba74}" removed="1"/>
</clbl:labelList>
</file>

<file path=docProps/app.xml><?xml version="1.0" encoding="utf-8"?>
<Properties xmlns="http://schemas.openxmlformats.org/officeDocument/2006/extended-properties" xmlns:vt="http://schemas.openxmlformats.org/officeDocument/2006/docPropsVTypes">
  <Template>Slice</Template>
  <TotalTime>4691</TotalTime>
  <Words>2759</Words>
  <Application>Microsoft Office PowerPoint</Application>
  <PresentationFormat>Widescreen</PresentationFormat>
  <Paragraphs>164</Paragraphs>
  <Slides>19</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Aptos</vt:lpstr>
      <vt:lpstr>Arial</vt:lpstr>
      <vt:lpstr>Calibri</vt:lpstr>
      <vt:lpstr>Century Gothic</vt:lpstr>
      <vt:lpstr>Century Gothic (Body)</vt:lpstr>
      <vt:lpstr>Times New Roman</vt:lpstr>
      <vt:lpstr>Trebuchet MS</vt:lpstr>
      <vt:lpstr>Wingdings 3</vt:lpstr>
      <vt:lpstr>Slice</vt:lpstr>
      <vt:lpstr>About the department</vt:lpstr>
      <vt:lpstr>Workers’ compensation division</vt:lpstr>
      <vt:lpstr>Workers’ compensation Coverage</vt:lpstr>
      <vt:lpstr>Claim reporting</vt:lpstr>
      <vt:lpstr>indemnity</vt:lpstr>
      <vt:lpstr>Medical expenses</vt:lpstr>
      <vt:lpstr>Employer responsibilities </vt:lpstr>
      <vt:lpstr>Employer responsibilities </vt:lpstr>
      <vt:lpstr>Premium audit disputes</vt:lpstr>
      <vt:lpstr>Premium audit disputes</vt:lpstr>
      <vt:lpstr>Wage &amp; hour division</vt:lpstr>
      <vt:lpstr>Youth labor</vt:lpstr>
      <vt:lpstr>Independent contractor v. employee</vt:lpstr>
      <vt:lpstr>Independent contractor v. employee</vt:lpstr>
      <vt:lpstr>Independent contractor v. employee</vt:lpstr>
      <vt:lpstr>Prime contractor</vt:lpstr>
      <vt:lpstr>Prime contractor</vt:lpstr>
      <vt:lpstr>Laws &amp; rules applicable to Sub-contractors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Wages Due</dc:title>
  <dc:creator>Borden, Justin</dc:creator>
  <cp:lastModifiedBy>Gardner, Wesley</cp:lastModifiedBy>
  <cp:revision>26</cp:revision>
  <dcterms:created xsi:type="dcterms:W3CDTF">2023-05-03T13:30:09Z</dcterms:created>
  <dcterms:modified xsi:type="dcterms:W3CDTF">2025-01-30T20:46:37Z</dcterms:modified>
</cp:coreProperties>
</file>